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E53"/>
    <a:srgbClr val="87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B884B-04C9-4F26-B25B-EEEDB929D71A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BE762-E5F6-4F86-9130-2BF07D2A42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73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BE762-E5F6-4F86-9130-2BF07D2A42C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18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BE762-E5F6-4F86-9130-2BF07D2A42C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28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BE762-E5F6-4F86-9130-2BF07D2A42C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15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BE762-E5F6-4F86-9130-2BF07D2A42C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4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BE762-E5F6-4F86-9130-2BF07D2A42C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65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76862" y="1122363"/>
            <a:ext cx="7291137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1D2E5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 err="1"/>
              <a:t>bearbMastertitelformateiten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76862" y="3602038"/>
            <a:ext cx="7291138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78786"/>
                </a:solidFill>
              </a:defRPr>
            </a:lvl1pPr>
          </a:lstStyle>
          <a:p>
            <a:fld id="{5AAA921B-84C5-4B99-944B-4FC2D7E763E9}" type="datetime1">
              <a:rPr lang="de-DE" smtClean="0"/>
              <a:pPr/>
              <a:t>17.11.2022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78786"/>
                </a:solidFill>
              </a:defRPr>
            </a:lvl1pPr>
          </a:lstStyle>
          <a:p>
            <a:fld id="{71E7720E-AF7F-4AFD-B49D-851FB10DF02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1"/>
          <a:stretch/>
        </p:blipFill>
        <p:spPr>
          <a:xfrm>
            <a:off x="0" y="0"/>
            <a:ext cx="3581400" cy="6467078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78786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244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6D78D-F060-4A97-BE10-A4F6271874D1}" type="datetime1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63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15DC0-EF42-484B-8C7C-44F565D0E280}" type="datetime1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18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2E5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F23BD3A-E7F5-45AA-BB30-8B3112AF4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9B6C-41CF-42BA-A483-30097F8C0ADF}" type="datetime1">
              <a:rPr lang="de-DE" smtClean="0"/>
              <a:t>17.11.2022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41BB235-0DFC-4ACF-8FAB-D1B1345FF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18EFC01-E68E-4D82-A20A-BA90E5272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647FD62-12D5-4C0D-8207-F9CA1FD68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42" y="6398939"/>
            <a:ext cx="1203157" cy="28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1A56F-A3F1-452F-B049-2DD50E755A1D}" type="datetime1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5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7FACC4-2063-405C-BAF7-E7F5CACBB22C}" type="datetime1">
              <a:rPr lang="de-DE" smtClean="0"/>
              <a:t>17.11.2022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06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E7FC5-D132-4259-92B4-12964E973D7B}" type="datetime1">
              <a:rPr lang="de-DE" smtClean="0"/>
              <a:t>17.11.2022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18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5ABA7-409A-48C5-B2DE-294290FD6625}" type="datetime1">
              <a:rPr lang="de-DE" smtClean="0"/>
              <a:t>17.11.2022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98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52500-B101-4582-A6D9-A0DCCF4086A8}" type="datetime1">
              <a:rPr lang="de-DE" smtClean="0"/>
              <a:t>17.11.2022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91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751D9-2F73-40E0-83D1-70E429F8FA26}" type="datetime1">
              <a:rPr lang="de-DE" smtClean="0"/>
              <a:t>17.11.2022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99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BBE7C1-F264-4E66-8868-D49DF84EFBFC}" type="datetime1">
              <a:rPr lang="de-DE" smtClean="0"/>
              <a:t>17.11.2022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6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705853"/>
            <a:ext cx="10515600" cy="98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9B6C-41CF-42BA-A483-30097F8C0ADF}" type="datetime1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720E-AF7F-4AFD-B49D-851FB10DF02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50" y="-12181"/>
            <a:ext cx="2734250" cy="10772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42" y="6398939"/>
            <a:ext cx="1203157" cy="282431"/>
          </a:xfrm>
          <a:prstGeom prst="rect">
            <a:avLst/>
          </a:prstGeom>
        </p:spPr>
      </p:pic>
      <p:sp>
        <p:nvSpPr>
          <p:cNvPr id="12" name="MSIPCMContentMarking" descr="{&quot;HashCode&quot;:-54214931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3AC9D3B0-21DD-4D28-AF3B-E1123EEDBFCA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1006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GUI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sz="4000" dirty="0" err="1">
                <a:latin typeface="Century Gothic" panose="020B0502020202020204" pitchFamily="34" charset="0"/>
              </a:rPr>
              <a:t>Current</a:t>
            </a:r>
            <a:r>
              <a:rPr lang="de-DE" sz="4000" dirty="0">
                <a:latin typeface="Century Gothic" panose="020B0502020202020204" pitchFamily="34" charset="0"/>
              </a:rPr>
              <a:t> Status and Outlook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Stefan Schoenawa, Volkswagen AG</a:t>
            </a:r>
          </a:p>
        </p:txBody>
      </p:sp>
    </p:spTree>
    <p:extLst>
      <p:ext uri="{BB962C8B-B14F-4D97-AF65-F5344CB8AC3E}">
        <p14:creationId xmlns:p14="http://schemas.microsoft.com/office/powerpoint/2010/main" val="397694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Status </a:t>
            </a:r>
            <a:r>
              <a:rPr lang="de-DE" dirty="0" err="1"/>
              <a:t>of</a:t>
            </a:r>
            <a:r>
              <a:rPr lang="de-DE" dirty="0"/>
              <a:t> GUI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80715" cy="4351338"/>
          </a:xfrm>
        </p:spPr>
        <p:txBody>
          <a:bodyPr>
            <a:normAutofit/>
          </a:bodyPr>
          <a:lstStyle/>
          <a:p>
            <a:r>
              <a:rPr lang="de-DE" sz="2000" dirty="0"/>
              <a:t>Stuck in an </a:t>
            </a:r>
            <a:r>
              <a:rPr lang="de-DE" sz="2000" dirty="0" err="1"/>
              <a:t>old</a:t>
            </a:r>
            <a:r>
              <a:rPr lang="de-DE" sz="2000" dirty="0"/>
              <a:t> </a:t>
            </a:r>
            <a:r>
              <a:rPr lang="de-DE" sz="2000" dirty="0" err="1"/>
              <a:t>version</a:t>
            </a:r>
            <a:r>
              <a:rPr lang="de-DE" sz="2000" dirty="0"/>
              <a:t> ~0.8-0.9</a:t>
            </a:r>
          </a:p>
          <a:p>
            <a:r>
              <a:rPr lang="de-DE" sz="2000" dirty="0"/>
              <a:t>PCM Plugin </a:t>
            </a:r>
            <a:r>
              <a:rPr lang="de-DE" sz="2000" dirty="0" err="1"/>
              <a:t>with</a:t>
            </a:r>
            <a:r>
              <a:rPr lang="de-DE" sz="2000" dirty="0"/>
              <a:t> V4 support (Simulation + Evaluation)</a:t>
            </a:r>
          </a:p>
          <a:p>
            <a:r>
              <a:rPr lang="de-DE" sz="2000" dirty="0"/>
              <a:t>Project Plugin</a:t>
            </a:r>
          </a:p>
          <a:p>
            <a:r>
              <a:rPr lang="de-DE" sz="2000" dirty="0"/>
              <a:t>System Editor</a:t>
            </a:r>
          </a:p>
          <a:p>
            <a:r>
              <a:rPr lang="de-DE" sz="2000" dirty="0"/>
              <a:t>Scenario </a:t>
            </a:r>
            <a:r>
              <a:rPr lang="de-DE" sz="2000" dirty="0" err="1"/>
              <a:t>based</a:t>
            </a:r>
            <a:r>
              <a:rPr lang="de-DE" sz="2000" dirty="0"/>
              <a:t> Simulation Plugin </a:t>
            </a:r>
            <a:r>
              <a:rPr lang="de-DE" sz="2000" dirty="0" err="1"/>
              <a:t>deactivated</a:t>
            </a:r>
            <a:endParaRPr lang="de-DE" sz="2000" dirty="0"/>
          </a:p>
          <a:p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parameterization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stochastic</a:t>
            </a:r>
            <a:r>
              <a:rPr lang="de-DE" sz="2000" dirty="0"/>
              <a:t> </a:t>
            </a:r>
            <a:r>
              <a:rPr lang="de-DE" sz="2000" dirty="0" err="1"/>
              <a:t>parameter</a:t>
            </a:r>
            <a:r>
              <a:rPr lang="de-DE" sz="2000" dirty="0"/>
              <a:t> possible</a:t>
            </a:r>
          </a:p>
          <a:p>
            <a:r>
              <a:rPr lang="de-DE" sz="2000" dirty="0" err="1"/>
              <a:t>No</a:t>
            </a:r>
            <a:r>
              <a:rPr lang="de-DE" sz="2000" dirty="0"/>
              <a:t> CI/Jenkins </a:t>
            </a:r>
            <a:r>
              <a:rPr lang="de-DE" sz="2000" dirty="0" err="1"/>
              <a:t>integration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3A5711C-C898-41A1-B1C4-458E50F2A299}" type="datetime1">
              <a:rPr lang="de-DE" smtClean="0"/>
              <a:t>17.11.2022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1E7720E-AF7F-4AFD-B49D-851FB10DF029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6BDCD2-9F38-44C6-8079-CBE536043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471" y="1609725"/>
            <a:ext cx="8076529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3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de-DE" sz="1800" dirty="0">
                <a:solidFill>
                  <a:srgbClr val="242424"/>
                </a:solidFill>
                <a:effectLst/>
                <a:latin typeface="-apple-system"/>
              </a:rPr>
              <a:t>PCM Plugin:</a:t>
            </a:r>
            <a:endParaRPr lang="de-DE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Adapt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the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generation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of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the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vehicle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catalog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(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version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of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the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scheme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)</a:t>
            </a:r>
            <a:endParaRPr lang="de-DE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Support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of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PCM v.5.0</a:t>
            </a:r>
            <a:endParaRPr lang="de-DE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Import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of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PCM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as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SQLite </a:t>
            </a:r>
            <a:endParaRPr lang="de-DE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de-DE" sz="1800" dirty="0">
                <a:solidFill>
                  <a:srgbClr val="242424"/>
                </a:solidFill>
                <a:effectLst/>
                <a:latin typeface="-apple-system"/>
              </a:rPr>
              <a:t>Scenario </a:t>
            </a:r>
            <a:r>
              <a:rPr lang="de-DE" sz="1800" dirty="0" err="1">
                <a:solidFill>
                  <a:srgbClr val="242424"/>
                </a:solidFill>
                <a:effectLst/>
                <a:latin typeface="-apple-system"/>
              </a:rPr>
              <a:t>Based</a:t>
            </a:r>
            <a:r>
              <a:rPr lang="de-DE" sz="1800" dirty="0">
                <a:solidFill>
                  <a:srgbClr val="242424"/>
                </a:solidFill>
                <a:effectLst/>
                <a:latin typeface="-apple-system"/>
              </a:rPr>
              <a:t> Simulation Plugin:</a:t>
            </a:r>
            <a:endParaRPr lang="de-DE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Reintegrate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this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Plugin and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make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it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useable</a:t>
            </a:r>
            <a:endParaRPr lang="de-DE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Configurations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shall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be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save- and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loadable</a:t>
            </a:r>
            <a:endParaRPr lang="de-DE" sz="1400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cmake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 </a:t>
            </a:r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instead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 </a:t>
            </a:r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of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 </a:t>
            </a:r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qmake</a:t>
            </a:r>
            <a:endParaRPr lang="de-DE" sz="1400" dirty="0">
              <a:solidFill>
                <a:srgbClr val="242424"/>
              </a:solidFill>
              <a:latin typeface="-apple-system"/>
            </a:endParaRPr>
          </a:p>
          <a:p>
            <a:pPr algn="l"/>
            <a:r>
              <a:rPr lang="de-DE" sz="1800" dirty="0">
                <a:solidFill>
                  <a:srgbClr val="242424"/>
                </a:solidFill>
                <a:effectLst/>
                <a:latin typeface="-apple-system"/>
              </a:rPr>
              <a:t>System Editor Plugin:</a:t>
            </a:r>
            <a:endParaRPr lang="de-DE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Stochastic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parameter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should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be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choosable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 (</a:t>
            </a:r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refinement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 </a:t>
            </a:r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meeting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 </a:t>
            </a:r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with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 </a:t>
            </a:r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interested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 </a:t>
            </a:r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partners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 </a:t>
            </a:r>
            <a:r>
              <a:rPr lang="de-DE" sz="1400" dirty="0" err="1">
                <a:solidFill>
                  <a:srgbClr val="242424"/>
                </a:solidFill>
                <a:latin typeface="-apple-system"/>
              </a:rPr>
              <a:t>desired</a:t>
            </a:r>
            <a:r>
              <a:rPr lang="de-DE" sz="1400" dirty="0">
                <a:solidFill>
                  <a:srgbClr val="242424"/>
                </a:solidFill>
                <a:latin typeface="-apple-system"/>
              </a:rPr>
              <a:t>)</a:t>
            </a:r>
            <a:endParaRPr lang="de-DE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Strings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as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parameters</a:t>
            </a:r>
            <a:endParaRPr lang="de-DE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de-DE" sz="1800" dirty="0">
                <a:solidFill>
                  <a:srgbClr val="242424"/>
                </a:solidFill>
                <a:effectLst/>
                <a:latin typeface="-apple-system"/>
              </a:rPr>
              <a:t>Project Plugin:</a:t>
            </a:r>
            <a:endParaRPr lang="de-DE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Make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LogLevel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choosable</a:t>
            </a:r>
            <a:endParaRPr lang="de-DE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de-DE" sz="1800" dirty="0">
                <a:solidFill>
                  <a:srgbClr val="242424"/>
                </a:solidFill>
                <a:latin typeface="-apple-system"/>
              </a:rPr>
              <a:t>General</a:t>
            </a:r>
            <a:r>
              <a:rPr lang="de-DE" sz="1800" dirty="0">
                <a:solidFill>
                  <a:srgbClr val="242424"/>
                </a:solidFill>
                <a:effectLst/>
                <a:latin typeface="-apple-system"/>
              </a:rPr>
              <a:t>:</a:t>
            </a:r>
            <a:endParaRPr lang="de-DE" dirty="0">
              <a:solidFill>
                <a:srgbClr val="242424"/>
              </a:solidFill>
              <a:effectLst/>
              <a:latin typeface="-apple-system"/>
            </a:endParaRPr>
          </a:p>
          <a:p>
            <a:pPr lvl="1"/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Make</a:t>
            </a:r>
            <a:r>
              <a:rPr lang="de-DE" sz="1400" b="0" i="0" dirty="0">
                <a:solidFill>
                  <a:srgbClr val="242424"/>
                </a:solidFill>
                <a:effectLst/>
                <a:latin typeface="-apple-system"/>
              </a:rPr>
              <a:t> GUI CI/Jenkins </a:t>
            </a:r>
            <a:r>
              <a:rPr lang="de-DE" sz="1400" b="0" i="0" dirty="0" err="1">
                <a:solidFill>
                  <a:srgbClr val="242424"/>
                </a:solidFill>
                <a:effectLst/>
                <a:latin typeface="-apple-system"/>
              </a:rPr>
              <a:t>capable</a:t>
            </a:r>
            <a:endParaRPr lang="de-DE" b="0" i="0" dirty="0">
              <a:solidFill>
                <a:srgbClr val="242424"/>
              </a:solidFill>
              <a:effectLst/>
              <a:latin typeface="-apple-system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3A5711C-C898-41A1-B1C4-458E50F2A299}" type="datetime1">
              <a:rPr lang="de-DE" smtClean="0"/>
              <a:t>17.11.2022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1E7720E-AF7F-4AFD-B49D-851FB10DF02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3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Outlook, Questions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Onboarding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GUI </a:t>
            </a:r>
            <a:r>
              <a:rPr lang="de-DE" dirty="0" err="1"/>
              <a:t>developer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Hexad </a:t>
            </a:r>
            <a:r>
              <a:rPr lang="de-DE" dirty="0" err="1"/>
              <a:t>nearly</a:t>
            </a:r>
            <a:r>
              <a:rPr lang="de-DE" dirty="0"/>
              <a:t> </a:t>
            </a:r>
            <a:r>
              <a:rPr lang="de-DE" dirty="0" err="1"/>
              <a:t>completed</a:t>
            </a:r>
            <a:endParaRPr lang="de-DE" dirty="0"/>
          </a:p>
          <a:p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bug</a:t>
            </a:r>
            <a:r>
              <a:rPr lang="de-DE" dirty="0"/>
              <a:t> fixes and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in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de-DE" dirty="0"/>
          </a:p>
          <a:p>
            <a:pPr lvl="1"/>
            <a:r>
              <a:rPr lang="de-DE" dirty="0" err="1"/>
              <a:t>How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?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err="1"/>
              <a:t>Issue</a:t>
            </a:r>
            <a:r>
              <a:rPr lang="de-DE" dirty="0"/>
              <a:t> (e.g. </a:t>
            </a:r>
            <a:r>
              <a:rPr lang="de-DE" dirty="0" err="1"/>
              <a:t>bug</a:t>
            </a:r>
            <a:r>
              <a:rPr lang="de-DE" dirty="0"/>
              <a:t>)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assignee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>
                <a:sym typeface="Wingdings" panose="05000000000000000000" pitchFamily="2" charset="2"/>
              </a:rPr>
              <a:t>merge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request</a:t>
            </a:r>
            <a:r>
              <a:rPr lang="de-DE" dirty="0">
                <a:sym typeface="Wingdings" panose="05000000000000000000" pitchFamily="2" charset="2"/>
              </a:rPr>
              <a:t>  CI  review  </a:t>
            </a:r>
            <a:r>
              <a:rPr lang="de-DE" dirty="0" err="1">
                <a:sym typeface="Wingdings" panose="05000000000000000000" pitchFamily="2" charset="2"/>
              </a:rPr>
              <a:t>merge</a:t>
            </a:r>
            <a:endParaRPr lang="de-DE" dirty="0"/>
          </a:p>
          <a:p>
            <a:pPr lvl="1"/>
            <a:r>
              <a:rPr lang="en-US" dirty="0"/>
              <a:t>Will Hexad's colleagues be able to make reviews, or will they have to be committers to do so?</a:t>
            </a:r>
          </a:p>
          <a:p>
            <a:pPr marL="457200" lvl="1" indent="0">
              <a:buNone/>
            </a:pPr>
            <a:r>
              <a:rPr lang="en-US" dirty="0"/>
              <a:t>	yes, but cannot assign (instead: report to working group)</a:t>
            </a:r>
          </a:p>
          <a:p>
            <a:r>
              <a:rPr lang="de-DE" dirty="0"/>
              <a:t>Integration </a:t>
            </a:r>
            <a:r>
              <a:rPr lang="de-DE" dirty="0" err="1"/>
              <a:t>of</a:t>
            </a:r>
            <a:r>
              <a:rPr lang="de-DE" dirty="0"/>
              <a:t> GUI-support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functionalities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3A5711C-C898-41A1-B1C4-458E50F2A299}" type="datetime1">
              <a:rPr lang="de-DE" smtClean="0"/>
              <a:t>17.11.2022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1E7720E-AF7F-4AFD-B49D-851FB10DF02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89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GUI support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not)?</a:t>
            </a:r>
          </a:p>
          <a:p>
            <a:r>
              <a:rPr lang="de-DE" dirty="0" err="1"/>
              <a:t>Discussion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PCM Version 5.0 + </a:t>
            </a:r>
            <a:r>
              <a:rPr lang="de-DE" dirty="0" err="1"/>
              <a:t>sqlite</a:t>
            </a:r>
            <a:r>
              <a:rPr lang="de-DE" dirty="0"/>
              <a:t> (</a:t>
            </a:r>
            <a:r>
              <a:rPr lang="de-DE" dirty="0" err="1"/>
              <a:t>maybe</a:t>
            </a:r>
            <a:r>
              <a:rPr lang="de-DE" dirty="0"/>
              <a:t> support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– s. feature </a:t>
            </a:r>
            <a:r>
              <a:rPr lang="de-DE" dirty="0" err="1"/>
              <a:t>branch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PCM-Converter </a:t>
            </a:r>
            <a:r>
              <a:rPr lang="de-DE" dirty="0" err="1"/>
              <a:t>seperate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GUI? </a:t>
            </a:r>
            <a:r>
              <a:rPr lang="de-DE" dirty="0" err="1"/>
              <a:t>No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GUI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creates</a:t>
            </a:r>
            <a:r>
              <a:rPr lang="de-DE" dirty="0"/>
              <a:t> </a:t>
            </a:r>
            <a:r>
              <a:rPr lang="de-DE" dirty="0" err="1"/>
              <a:t>configs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openPASS</a:t>
            </a:r>
          </a:p>
          <a:p>
            <a:pPr lvl="1"/>
            <a:r>
              <a:rPr lang="de-DE" dirty="0"/>
              <a:t>Further </a:t>
            </a:r>
            <a:r>
              <a:rPr lang="de-DE" dirty="0" err="1"/>
              <a:t>refinement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pPr lvl="1"/>
            <a:r>
              <a:rPr lang="de-DE" dirty="0"/>
              <a:t>Maybe: Integration </a:t>
            </a:r>
            <a:r>
              <a:rPr lang="de-DE" dirty="0" err="1"/>
              <a:t>of</a:t>
            </a:r>
            <a:r>
              <a:rPr lang="de-DE" dirty="0"/>
              <a:t> OSCE (</a:t>
            </a:r>
            <a:r>
              <a:rPr lang="de-DE" dirty="0" err="1"/>
              <a:t>openSCENARIO</a:t>
            </a:r>
            <a:r>
              <a:rPr lang="de-DE" dirty="0"/>
              <a:t> Editor) </a:t>
            </a:r>
            <a:r>
              <a:rPr lang="de-DE" dirty="0" err="1"/>
              <a:t>from</a:t>
            </a:r>
            <a:r>
              <a:rPr lang="de-DE" dirty="0"/>
              <a:t> CARIAD</a:t>
            </a:r>
          </a:p>
          <a:p>
            <a:pPr lvl="1"/>
            <a:r>
              <a:rPr lang="de-DE" dirty="0"/>
              <a:t>GUI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all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xml</a:t>
            </a:r>
            <a:r>
              <a:rPr lang="de-DE" dirty="0"/>
              <a:t>/</a:t>
            </a:r>
            <a:r>
              <a:rPr lang="de-DE" dirty="0" err="1"/>
              <a:t>config</a:t>
            </a:r>
            <a:r>
              <a:rPr lang="de-DE" dirty="0"/>
              <a:t>-files (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</a:t>
            </a:r>
            <a:r>
              <a:rPr lang="de-DE" dirty="0" err="1"/>
              <a:t>ones</a:t>
            </a:r>
            <a:r>
              <a:rPr lang="de-DE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3A5711C-C898-41A1-B1C4-458E50F2A299}" type="datetime1">
              <a:rPr lang="de-DE" smtClean="0"/>
              <a:t>17.11.2022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1E7720E-AF7F-4AFD-B49D-851FB10DF02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PASS.potx" id="{6CA81202-4BDA-42CD-9284-C8D163440C9F}" vid="{6BC61773-13E9-41D3-B03E-8D23DA822A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7f087-2524-4e82-9cbf-aec86bd3bd4d"/>
    <ib223f854bd4421ba593bca9cece715c xmlns="c6e7f087-2524-4e82-9cbf-aec86bd3bd4d">
      <Terms xmlns="http://schemas.microsoft.com/office/infopath/2007/PartnerControls"/>
    </ib223f854bd4421ba593bca9cece715c>
    <RevIMDocumentOwner xmlns="c6e7f087-2524-4e82-9cbf-aec86bd3bd4d">
      <UserInfo>
        <DisplayName/>
        <AccountId xsi:nil="true"/>
        <AccountType/>
      </UserInfo>
    </RevIMDocument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77EA39A312984392057918CDE554F4" ma:contentTypeVersion="18" ma:contentTypeDescription="Ein neues Dokument erstellen." ma:contentTypeScope="" ma:versionID="b5a1cc626865d1c5356ef146d710203d">
  <xsd:schema xmlns:xsd="http://www.w3.org/2001/XMLSchema" xmlns:xs="http://www.w3.org/2001/XMLSchema" xmlns:p="http://schemas.microsoft.com/office/2006/metadata/properties" xmlns:ns2="c6e7f087-2524-4e82-9cbf-aec86bd3bd4d" xmlns:ns3="3b1795dd-c896-4885-b67c-b6c4050479a3" targetNamespace="http://schemas.microsoft.com/office/2006/metadata/properties" ma:root="true" ma:fieldsID="148df6ed6cc61777745119f3fb3e66ec" ns2:_="" ns3:_="">
    <xsd:import namespace="c6e7f087-2524-4e82-9cbf-aec86bd3bd4d"/>
    <xsd:import namespace="3b1795dd-c896-4885-b67c-b6c4050479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ib223f854bd4421ba593bca9cece715c" minOccurs="0"/>
                <xsd:element ref="ns2:TaxCatchAll" minOccurs="0"/>
                <xsd:element ref="ns2:TaxCatchAllLabel" minOccurs="0"/>
                <xsd:element ref="ns2:i0f84bba906045b4af568ee102a52dcb" minOccurs="0"/>
                <xsd:element ref="ns2:RevIMDeletionDate" minOccurs="0"/>
                <xsd:element ref="ns2:RevIMEventDate" minOccurs="0"/>
                <xsd:element ref="ns2:RevIMComments" minOccurs="0"/>
                <xsd:element ref="ns2:RevIMDocumentOwner" minOccurs="0"/>
                <xsd:element ref="ns2:RevIMExte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7f087-2524-4e82-9cbf-aec86bd3bd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ib223f854bd4421ba593bca9cece715c" ma:index="19" nillable="true" ma:taxonomy="true" ma:internalName="ib223f854bd4421ba593bca9cece715c" ma:taxonomyFieldName="LegalHoldTag" ma:displayName="LegalHold" ma:fieldId="{2b223f85-4bd4-421b-a593-bca9cece715c}" ma:taxonomyMulti="true" ma:sspId="d35d9ec1-ff0e-4daf-94ff-594c76aa1822" ma:termSetId="1d36a6df-4193-45ed-b3bc-3ba9643c5e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e09903e7-9ceb-4778-98ee-a09083423fb3}" ma:internalName="TaxCatchAll" ma:showField="CatchAllData" ma:web="c6e7f087-2524-4e82-9cbf-aec86bd3bd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09903e7-9ceb-4778-98ee-a09083423fb3}" ma:internalName="TaxCatchAllLabel" ma:readOnly="true" ma:showField="CatchAllDataLabel" ma:web="c6e7f087-2524-4e82-9cbf-aec86bd3bd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24" ma:taxonomy="true" ma:internalName="i0f84bba906045b4af568ee102a52dcb" ma:taxonomyFieldName="RevIMBCS" ma:displayName="CSD Class" ma:readOnly="true" ma:default="1;#0.1 Initial category|0239cc7a-0c96-48a8-9e0e-a383e362571c" ma:fieldId="{20f84bba-9060-45b4-af56-8ee102a52dcb}" ma:sspId="d35d9ec1-ff0e-4daf-94ff-594c76aa1822" ma:termSetId="83f400d6-6f53-40a3-8fd2-b80b61df54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MDeletionDate" ma:index="25" nillable="true" ma:displayName="Deletion Date" ma:description="Deletion Date" ma:format="DateOnly" ma:internalName="RevIMDeletionDate" ma:readOnly="true">
      <xsd:simpleType>
        <xsd:restriction base="dms:DateTime"/>
      </xsd:simpleType>
    </xsd:element>
    <xsd:element name="RevIMEventDate" ma:index="26" nillable="true" ma:displayName="Event Date" ma:description="Event Date" ma:format="DateOnly" ma:internalName="RevIMEventDate" ma:readOnly="true">
      <xsd:simpleType>
        <xsd:restriction base="dms:DateTime"/>
      </xsd:simpleType>
    </xsd:element>
    <xsd:element name="RevIMComments" ma:index="27" nillable="true" ma:displayName="Event Comment" ma:internalName="RevIMComments" ma:readOnly="true">
      <xsd:simpleType>
        <xsd:restriction base="dms:Note">
          <xsd:maxLength value="255"/>
        </xsd:restriction>
      </xsd:simpleType>
    </xsd:element>
    <xsd:element name="RevIMDocumentOwner" ma:index="28" nillable="true" ma:displayName="Document Owner" ma:list="UserInfo" ma:internalName="RevIM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MExtends" ma:index="29" nillable="true" ma:displayName="RevIMExtends" ma:hidden="true" ma:internalName="RevIMExtend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795dd-c896-4885-b67c-b6c40504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A6A9C-15B6-46A3-A220-2091ED90466F}">
  <ds:schemaRefs>
    <ds:schemaRef ds:uri="http://schemas.microsoft.com/office/2006/metadata/properties"/>
    <ds:schemaRef ds:uri="http://schemas.microsoft.com/office/infopath/2007/PartnerControls"/>
    <ds:schemaRef ds:uri="c6e7f087-2524-4e82-9cbf-aec86bd3bd4d"/>
  </ds:schemaRefs>
</ds:datastoreItem>
</file>

<file path=customXml/itemProps2.xml><?xml version="1.0" encoding="utf-8"?>
<ds:datastoreItem xmlns:ds="http://schemas.openxmlformats.org/officeDocument/2006/customXml" ds:itemID="{4FD7705C-E80A-428B-9F82-1DB14925A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C5E8E-AEC5-40B5-8215-B803F66EE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e7f087-2524-4e82-9cbf-aec86bd3bd4d"/>
    <ds:schemaRef ds:uri="3b1795dd-c896-4885-b67c-b6c40504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openPASS</Template>
  <TotalTime>0</TotalTime>
  <Words>316</Words>
  <Application>Microsoft Office PowerPoint</Application>
  <PresentationFormat>Breitbild</PresentationFormat>
  <Paragraphs>55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-apple-system</vt:lpstr>
      <vt:lpstr>Arial</vt:lpstr>
      <vt:lpstr>Calibri</vt:lpstr>
      <vt:lpstr>Century Gothic</vt:lpstr>
      <vt:lpstr>Office</vt:lpstr>
      <vt:lpstr>GUI Current Status and Outlook</vt:lpstr>
      <vt:lpstr>Current Status of GUI</vt:lpstr>
      <vt:lpstr>Next work</vt:lpstr>
      <vt:lpstr>Outlook, Questions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 Current Status and Outlook</dc:title>
  <dc:creator>Schoenawa, Stefan, Dr. (K-GERM/A)</dc:creator>
  <cp:lastModifiedBy>Schoenawa, Stefan, Dr. (K-GERM/A)</cp:lastModifiedBy>
  <cp:revision>7</cp:revision>
  <dcterms:created xsi:type="dcterms:W3CDTF">2022-11-08T12:57:42Z</dcterms:created>
  <dcterms:modified xsi:type="dcterms:W3CDTF">2022-11-17T12:51:59Z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0x010100EF77EA39A312984392057918CDE554F4</vt:lpwstr>
  </property>
  <property fmtid="{D5CDD505-2E9C-101B-9397-08002B2CF9AE}" pid="3" name="MSIP_Label_b1c9b508-7c6e-42bd-bedf-808292653d6c_Enabled">
    <vt:lpwstr>true</vt:lpwstr>
  </property>
  <property fmtid="{D5CDD505-2E9C-101B-9397-08002B2CF9AE}" pid="4" name="MSIP_Label_b1c9b508-7c6e-42bd-bedf-808292653d6c_SetDate">
    <vt:lpwstr>2022-11-17T12:51:59Z</vt:lpwstr>
  </property>
  <property fmtid="{D5CDD505-2E9C-101B-9397-08002B2CF9AE}" pid="5" name="MSIP_Label_b1c9b508-7c6e-42bd-bedf-808292653d6c_Method">
    <vt:lpwstr>Standard</vt:lpwstr>
  </property>
  <property fmtid="{D5CDD505-2E9C-101B-9397-08002B2CF9AE}" pid="6" name="MSIP_Label_b1c9b508-7c6e-42bd-bedf-808292653d6c_Name">
    <vt:lpwstr>b1c9b508-7c6e-42bd-bedf-808292653d6c</vt:lpwstr>
  </property>
  <property fmtid="{D5CDD505-2E9C-101B-9397-08002B2CF9AE}" pid="7" name="MSIP_Label_b1c9b508-7c6e-42bd-bedf-808292653d6c_SiteId">
    <vt:lpwstr>2882be50-2012-4d88-ac86-544124e120c8</vt:lpwstr>
  </property>
  <property fmtid="{D5CDD505-2E9C-101B-9397-08002B2CF9AE}" pid="8" name="MSIP_Label_b1c9b508-7c6e-42bd-bedf-808292653d6c_ActionId">
    <vt:lpwstr>d86e5637-e806-41e2-af0d-461ac52fe0cf</vt:lpwstr>
  </property>
  <property fmtid="{D5CDD505-2E9C-101B-9397-08002B2CF9AE}" pid="9" name="MSIP_Label_b1c9b508-7c6e-42bd-bedf-808292653d6c_ContentBits">
    <vt:lpwstr>3</vt:lpwstr>
  </property>
</Properties>
</file>