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68E154D-F9FB-47E1-AA69-443C2E17EB9F}">
  <a:tblStyle styleId="{D68E154D-F9FB-47E1-AA69-443C2E17EB9F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C1EB52E2-96BC-4957-95E1-F41EBF7ACBE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September 2017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1" cy="1361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122250"/>
            <a:ext cx="8641800" cy="84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576250" y="955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{D68E154D-F9FB-47E1-AA69-443C2E17EB9F}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SEP '17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9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ditto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kapua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479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unide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644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678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90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1293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200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1222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652450" y="895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{D68E154D-F9FB-47E1-AA69-443C2E17EB9F}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OCT '16 - SEP '17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9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ditto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273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283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837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361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kapua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4303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493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396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306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252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468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976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399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773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688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unide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439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3665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3121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294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12322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3203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398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-1661675" y="1734250"/>
            <a:ext cx="15654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descr="pubchart"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40"/>
            <a:ext cx="6676250" cy="354214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Shape 48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{C1EB52E2-96BC-4957-95E1-F41EBF7ACBE5}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122.8K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+1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Eclipse hono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+28%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+26%</a:t>
                      </a:r>
                      <a:r>
                        <a:rPr lang="en"/>
                        <a:t> (1.22K → 1.54M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" name="Shape 49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descr="pubchart"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400" y="974988"/>
            <a:ext cx="7527199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ubchart" id="55" name="Shape 55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50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770625" y="2022525"/>
            <a:ext cx="2040000" cy="4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59" name="Shape 59"/>
          <p:cNvGraphicFramePr/>
          <p:nvPr/>
        </p:nvGraphicFramePr>
        <p:xfrm>
          <a:off x="3770625" y="2415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{D68E154D-F9FB-47E1-AA69-443C2E17EB9F}</a:tableStyleId>
              </a:tblPr>
              <a:tblGrid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48402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11597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11503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9026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milo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8164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neoscada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6037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3494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1077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Grand Total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100147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 of code (as of May-31, 2017)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descr="pubchart"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6"/>
            <a:ext cx="8229599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-2172125" y="1469550"/>
            <a:ext cx="2094900" cy="7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descr="pubchart"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8" y="1419491"/>
            <a:ext cx="8396326" cy="51901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