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0443CA0-5949-4F6C-A439-B63A407A70C3}">
  <a:tblStyle styleId="{40443CA0-5949-4F6C-A439-B63A407A70C3}" styleName="Table_0"/>
  <a:tblStyle styleId="{02C2B9C3-4767-4301-A2DF-F734208371B8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ugs.eclipse.org/bugs/show_bug.cgi?id=467101" TargetMode="External"/><Relationship Id="rId4" Type="http://schemas.openxmlformats.org/officeDocument/2006/relationships/hyperlink" Target="http://vs0.inf.ethz.ch/logs/origin-tr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September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75" y="10991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{40443CA0-5949-4F6C-A439-B63A407A70C3}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SEP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576275" y="10991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{40443CA0-5949-4F6C-A439-B63A407A70C3}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OCT '15 - SEP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6600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{02C2B9C3-4767-4301-A2DF-F734208371B8}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111K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+2%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SmartHome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+14%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+51%</a:t>
                      </a:r>
                      <a:r>
                        <a:rPr lang="en"/>
                        <a:t> (809K → 1.22M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3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{40443CA0-5949-4F6C-A439-B63A407A70C3}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12777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Aug-31, 2016)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882 active clients </a:t>
            </a:r>
            <a:r>
              <a:rPr lang="en" sz="2400"/>
              <a:t>(</a:t>
            </a:r>
            <a:r>
              <a:rPr b="1" lang="en" sz="2400">
                <a:solidFill>
                  <a:srgbClr val="FF9900"/>
                </a:solidFill>
              </a:rPr>
              <a:t>-12%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209 unique IP addresses </a:t>
            </a:r>
            <a:r>
              <a:rPr lang="en" sz="2400"/>
              <a:t>(</a:t>
            </a:r>
            <a:r>
              <a:rPr b="1" lang="en" sz="2400">
                <a:solidFill>
                  <a:srgbClr val="FF9900"/>
                </a:solidFill>
              </a:rPr>
              <a:t>-44%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80" name="Shape 80"/>
          <p:cNvSpPr txBox="1"/>
          <p:nvPr/>
        </p:nvSpPr>
        <p:spPr>
          <a:xfrm>
            <a:off x="-2622175" y="474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http://vs0.inf.ethz.ch/logs/origin-trace/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