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829C91B-EFD8-4EBB-AAA8-11DFBF8A82FC}">
  <a:tblStyle styleId="{D829C91B-EFD8-4EBB-AAA8-11DFBF8A82F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A0F061A-D8B8-4BA4-B3C6-A5FA0EF8455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November 2017</a:t>
            </a:r>
          </a:p>
          <a:p>
            <a:pPr indent="0" lvl="0" marL="0" rtl="0" algn="l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1" cy="1361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95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{D829C91B-EFD8-4EBB-AAA8-11DFBF8A82FC}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NOV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934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{D829C91B-EFD8-4EBB-AAA8-11DFBF8A82FC}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DEC '16 - NOV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3433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3065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10741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2683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4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40"/>
            <a:ext cx="6676250" cy="35421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{AA0F061A-D8B8-4BA4-B3C6-A5FA0EF84558}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133.5K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+7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Kapua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+11%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+19%</a:t>
                      </a:r>
                      <a:r>
                        <a:rPr lang="en"/>
                        <a:t> (1.21K → 1.45M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400" y="974988"/>
            <a:ext cx="7527199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50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1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{D829C91B-EFD8-4EBB-AAA8-11DFBF8A82FC}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54416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12332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11323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neoscada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110109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6"/>
            <a:ext cx="8229599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8" y="1419491"/>
            <a:ext cx="8396326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