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FC1A-004D-9F4E-83C9-8FCE79D1A03E}" type="datetimeFigureOut">
              <a:rPr lang="en-US" smtClean="0"/>
              <a:t>5/13/10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3162-8F1D-5E4F-8F51-51E74714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FC1A-004D-9F4E-83C9-8FCE79D1A03E}" type="datetimeFigureOut">
              <a:rPr lang="en-US" smtClean="0"/>
              <a:t>5/13/10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3162-8F1D-5E4F-8F51-51E74714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FC1A-004D-9F4E-83C9-8FCE79D1A03E}" type="datetimeFigureOut">
              <a:rPr lang="en-US" smtClean="0"/>
              <a:t>5/13/10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3162-8F1D-5E4F-8F51-51E74714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FC1A-004D-9F4E-83C9-8FCE79D1A03E}" type="datetimeFigureOut">
              <a:rPr lang="en-US" smtClean="0"/>
              <a:t>5/13/10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3162-8F1D-5E4F-8F51-51E74714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FC1A-004D-9F4E-83C9-8FCE79D1A03E}" type="datetimeFigureOut">
              <a:rPr lang="en-US" smtClean="0"/>
              <a:t>5/13/10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3162-8F1D-5E4F-8F51-51E74714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FC1A-004D-9F4E-83C9-8FCE79D1A03E}" type="datetimeFigureOut">
              <a:rPr lang="en-US" smtClean="0"/>
              <a:t>5/13/10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3162-8F1D-5E4F-8F51-51E74714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FC1A-004D-9F4E-83C9-8FCE79D1A03E}" type="datetimeFigureOut">
              <a:rPr lang="en-US" smtClean="0"/>
              <a:t>5/13/10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3162-8F1D-5E4F-8F51-51E74714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FC1A-004D-9F4E-83C9-8FCE79D1A03E}" type="datetimeFigureOut">
              <a:rPr lang="en-US" smtClean="0"/>
              <a:t>5/13/10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3162-8F1D-5E4F-8F51-51E74714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FC1A-004D-9F4E-83C9-8FCE79D1A03E}" type="datetimeFigureOut">
              <a:rPr lang="en-US" smtClean="0"/>
              <a:t>5/13/10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3162-8F1D-5E4F-8F51-51E74714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FC1A-004D-9F4E-83C9-8FCE79D1A03E}" type="datetimeFigureOut">
              <a:rPr lang="en-US" smtClean="0"/>
              <a:t>5/13/10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3162-8F1D-5E4F-8F51-51E74714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FC1A-004D-9F4E-83C9-8FCE79D1A03E}" type="datetimeFigureOut">
              <a:rPr lang="en-US" smtClean="0"/>
              <a:t>5/13/10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3162-8F1D-5E4F-8F51-51E74714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AFC1A-004D-9F4E-83C9-8FCE79D1A03E}" type="datetimeFigureOut">
              <a:rPr lang="en-US" smtClean="0"/>
              <a:t>5/13/10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B3162-8F1D-5E4F-8F51-51E7471453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Scrum EPF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draft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0-05-13 at 3.28.36 PM.png"/>
          <p:cNvPicPr>
            <a:picLocks noChangeAspect="1"/>
          </p:cNvPicPr>
          <p:nvPr/>
        </p:nvPicPr>
        <p:blipFill>
          <a:blip r:embed="rId2"/>
          <a:srcRect l="-4168" r="-4168"/>
          <a:stretch>
            <a:fillRect/>
          </a:stretch>
        </p:blipFill>
        <p:spPr>
          <a:xfrm>
            <a:off x="-308911" y="1417638"/>
            <a:ext cx="9892260" cy="54403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Publishing View</a:t>
            </a:r>
            <a:endParaRPr lang="en-US" dirty="0"/>
          </a:p>
        </p:txBody>
      </p:sp>
      <p:pic>
        <p:nvPicPr>
          <p:cNvPr id="4" name="Content Placeholder 3" descr="Screen shot 2010-05-13 at 3.49.19 P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946" b="-946"/>
          <a:stretch>
            <a:fillRect/>
          </a:stretch>
        </p:blipFill>
        <p:spPr>
          <a:xfrm>
            <a:off x="162370" y="1905159"/>
            <a:ext cx="9005798" cy="495284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Scrum EPF Practice</vt:lpstr>
      <vt:lpstr>Library Structure</vt:lpstr>
      <vt:lpstr>Publishing View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Scrum EPF Practice</dc:title>
  <dc:creator>Ana Paula Valente Pereira</dc:creator>
  <cp:lastModifiedBy>Ana Paula Valente Pereira</cp:lastModifiedBy>
  <cp:revision>4</cp:revision>
  <dcterms:created xsi:type="dcterms:W3CDTF">2010-05-13T14:38:40Z</dcterms:created>
  <dcterms:modified xsi:type="dcterms:W3CDTF">2010-05-13T14:52:09Z</dcterms:modified>
</cp:coreProperties>
</file>