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Overpass"/>
      <p:regular r:id="rId15"/>
      <p:bold r:id="rId16"/>
      <p:italic r:id="rId17"/>
      <p:boldItalic r:id="rId18"/>
    </p:embeddedFont>
    <p:embeddedFont>
      <p:font typeface="Overpass Light"/>
      <p:regular r:id="rId19"/>
      <p:bold r:id="rId20"/>
      <p:italic r:id="rId21"/>
      <p:boldItalic r:id="rId22"/>
    </p:embeddedFont>
    <p:embeddedFont>
      <p:font typeface="Overpass SemiBol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verpassLight-bold.fntdata"/><Relationship Id="rId22" Type="http://schemas.openxmlformats.org/officeDocument/2006/relationships/font" Target="fonts/OverpassLight-boldItalic.fntdata"/><Relationship Id="rId21" Type="http://schemas.openxmlformats.org/officeDocument/2006/relationships/font" Target="fonts/OverpassLight-italic.fntdata"/><Relationship Id="rId24" Type="http://schemas.openxmlformats.org/officeDocument/2006/relationships/font" Target="fonts/OverpassSemiBold-bold.fntdata"/><Relationship Id="rId23" Type="http://schemas.openxmlformats.org/officeDocument/2006/relationships/font" Target="fonts/Overpass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verpassSemiBold-boldItalic.fntdata"/><Relationship Id="rId25" Type="http://schemas.openxmlformats.org/officeDocument/2006/relationships/font" Target="fonts/Overpass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Overpass-regular.fntdata"/><Relationship Id="rId14" Type="http://schemas.openxmlformats.org/officeDocument/2006/relationships/slide" Target="slides/slide9.xml"/><Relationship Id="rId17" Type="http://schemas.openxmlformats.org/officeDocument/2006/relationships/font" Target="fonts/Overpass-italic.fntdata"/><Relationship Id="rId16" Type="http://schemas.openxmlformats.org/officeDocument/2006/relationships/font" Target="fonts/Overpass-bold.fntdata"/><Relationship Id="rId19" Type="http://schemas.openxmlformats.org/officeDocument/2006/relationships/font" Target="fonts/OverpassLight-regular.fntdata"/><Relationship Id="rId18" Type="http://schemas.openxmlformats.org/officeDocument/2006/relationships/font" Target="fonts/Overpas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ca83016e9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ca83016e9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28f166b14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28f166b14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8f166b14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8f166b14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8f166b14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28f166b14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8f166b14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8f166b14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8f166b14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8f166b14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8f166b14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28f166b14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5ca83016e9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ca83016e9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red"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1800"/>
              <a:buNone/>
              <a:defRPr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0" name="Google Shape;10;p2"/>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3500">
                <a:solidFill>
                  <a:schemeClr val="lt1"/>
                </a:solidFill>
              </a:defRPr>
            </a:lvl1pPr>
            <a:lvl2pPr lvl="1" rtl="0">
              <a:lnSpc>
                <a:spcPct val="105000"/>
              </a:lnSpc>
              <a:spcBef>
                <a:spcPts val="0"/>
              </a:spcBef>
              <a:spcAft>
                <a:spcPts val="0"/>
              </a:spcAft>
              <a:buNone/>
              <a:defRPr sz="3500">
                <a:solidFill>
                  <a:schemeClr val="lt1"/>
                </a:solidFill>
              </a:defRPr>
            </a:lvl2pPr>
            <a:lvl3pPr lvl="2" rtl="0">
              <a:lnSpc>
                <a:spcPct val="105000"/>
              </a:lnSpc>
              <a:spcBef>
                <a:spcPts val="0"/>
              </a:spcBef>
              <a:spcAft>
                <a:spcPts val="0"/>
              </a:spcAft>
              <a:buNone/>
              <a:defRPr sz="3500">
                <a:solidFill>
                  <a:schemeClr val="lt1"/>
                </a:solidFill>
              </a:defRPr>
            </a:lvl3pPr>
            <a:lvl4pPr lvl="3" rtl="0">
              <a:lnSpc>
                <a:spcPct val="105000"/>
              </a:lnSpc>
              <a:spcBef>
                <a:spcPts val="0"/>
              </a:spcBef>
              <a:spcAft>
                <a:spcPts val="0"/>
              </a:spcAft>
              <a:buNone/>
              <a:defRPr sz="3500">
                <a:solidFill>
                  <a:schemeClr val="lt1"/>
                </a:solidFill>
              </a:defRPr>
            </a:lvl4pPr>
            <a:lvl5pPr lvl="4" rtl="0">
              <a:lnSpc>
                <a:spcPct val="105000"/>
              </a:lnSpc>
              <a:spcBef>
                <a:spcPts val="0"/>
              </a:spcBef>
              <a:spcAft>
                <a:spcPts val="0"/>
              </a:spcAft>
              <a:buNone/>
              <a:defRPr sz="3500">
                <a:solidFill>
                  <a:schemeClr val="lt1"/>
                </a:solidFill>
              </a:defRPr>
            </a:lvl5pPr>
            <a:lvl6pPr lvl="5" rtl="0">
              <a:lnSpc>
                <a:spcPct val="105000"/>
              </a:lnSpc>
              <a:spcBef>
                <a:spcPts val="0"/>
              </a:spcBef>
              <a:spcAft>
                <a:spcPts val="0"/>
              </a:spcAft>
              <a:buNone/>
              <a:defRPr sz="3500">
                <a:solidFill>
                  <a:schemeClr val="lt1"/>
                </a:solidFill>
              </a:defRPr>
            </a:lvl6pPr>
            <a:lvl7pPr lvl="6" rtl="0">
              <a:lnSpc>
                <a:spcPct val="105000"/>
              </a:lnSpc>
              <a:spcBef>
                <a:spcPts val="0"/>
              </a:spcBef>
              <a:spcAft>
                <a:spcPts val="0"/>
              </a:spcAft>
              <a:buNone/>
              <a:defRPr sz="3500">
                <a:solidFill>
                  <a:schemeClr val="lt1"/>
                </a:solidFill>
              </a:defRPr>
            </a:lvl7pPr>
            <a:lvl8pPr lvl="7" rtl="0">
              <a:lnSpc>
                <a:spcPct val="105000"/>
              </a:lnSpc>
              <a:spcBef>
                <a:spcPts val="0"/>
              </a:spcBef>
              <a:spcAft>
                <a:spcPts val="0"/>
              </a:spcAft>
              <a:buNone/>
              <a:defRPr sz="3500">
                <a:solidFill>
                  <a:schemeClr val="lt1"/>
                </a:solidFill>
              </a:defRPr>
            </a:lvl8pPr>
            <a:lvl9pPr lvl="8" rtl="0">
              <a:lnSpc>
                <a:spcPct val="105000"/>
              </a:lnSpc>
              <a:spcBef>
                <a:spcPts val="0"/>
              </a:spcBef>
              <a:spcAft>
                <a:spcPts val="0"/>
              </a:spcAft>
              <a:buNone/>
              <a:defRPr sz="3500">
                <a:solidFill>
                  <a:schemeClr val="lt1"/>
                </a:solidFill>
              </a:defRPr>
            </a:lvl9pPr>
          </a:lstStyle>
          <a:p/>
        </p:txBody>
      </p:sp>
      <p:sp>
        <p:nvSpPr>
          <p:cNvPr id="11" name="Google Shape;11;p2"/>
          <p:cNvSpPr txBox="1"/>
          <p:nvPr>
            <p:ph idx="2" type="subTitle"/>
          </p:nvPr>
        </p:nvSpPr>
        <p:spPr>
          <a:xfrm>
            <a:off x="1562794"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900"/>
              <a:buNone/>
              <a:defRPr sz="900">
                <a:solidFill>
                  <a:schemeClr val="lt1"/>
                </a:solidFill>
              </a:defRPr>
            </a:lvl1pPr>
            <a:lvl2pPr lvl="1" rtl="0">
              <a:lnSpc>
                <a:spcPct val="135000"/>
              </a:lnSpc>
              <a:spcBef>
                <a:spcPts val="0"/>
              </a:spcBef>
              <a:spcAft>
                <a:spcPts val="0"/>
              </a:spcAft>
              <a:buClr>
                <a:schemeClr val="lt1"/>
              </a:buClr>
              <a:buSzPts val="900"/>
              <a:buNone/>
              <a:defRPr sz="900">
                <a:solidFill>
                  <a:schemeClr val="lt1"/>
                </a:solidFill>
              </a:defRPr>
            </a:lvl2pPr>
            <a:lvl3pPr lvl="2" rtl="0">
              <a:lnSpc>
                <a:spcPct val="135000"/>
              </a:lnSpc>
              <a:spcBef>
                <a:spcPts val="0"/>
              </a:spcBef>
              <a:spcAft>
                <a:spcPts val="0"/>
              </a:spcAft>
              <a:buClr>
                <a:schemeClr val="lt1"/>
              </a:buClr>
              <a:buSzPts val="900"/>
              <a:buNone/>
              <a:defRPr sz="900">
                <a:solidFill>
                  <a:schemeClr val="lt1"/>
                </a:solidFill>
              </a:defRPr>
            </a:lvl3pPr>
            <a:lvl4pPr lvl="3" rtl="0">
              <a:lnSpc>
                <a:spcPct val="135000"/>
              </a:lnSpc>
              <a:spcBef>
                <a:spcPts val="0"/>
              </a:spcBef>
              <a:spcAft>
                <a:spcPts val="0"/>
              </a:spcAft>
              <a:buClr>
                <a:schemeClr val="lt1"/>
              </a:buClr>
              <a:buSzPts val="900"/>
              <a:buNone/>
              <a:defRPr sz="900">
                <a:solidFill>
                  <a:schemeClr val="lt1"/>
                </a:solidFill>
              </a:defRPr>
            </a:lvl4pPr>
            <a:lvl5pPr lvl="4" rtl="0">
              <a:lnSpc>
                <a:spcPct val="135000"/>
              </a:lnSpc>
              <a:spcBef>
                <a:spcPts val="0"/>
              </a:spcBef>
              <a:spcAft>
                <a:spcPts val="0"/>
              </a:spcAft>
              <a:buClr>
                <a:schemeClr val="lt1"/>
              </a:buClr>
              <a:buSzPts val="900"/>
              <a:buNone/>
              <a:defRPr sz="900">
                <a:solidFill>
                  <a:schemeClr val="lt1"/>
                </a:solidFill>
              </a:defRPr>
            </a:lvl5pPr>
            <a:lvl6pPr lvl="5" rtl="0">
              <a:lnSpc>
                <a:spcPct val="135000"/>
              </a:lnSpc>
              <a:spcBef>
                <a:spcPts val="0"/>
              </a:spcBef>
              <a:spcAft>
                <a:spcPts val="0"/>
              </a:spcAft>
              <a:buClr>
                <a:schemeClr val="lt1"/>
              </a:buClr>
              <a:buSzPts val="900"/>
              <a:buNone/>
              <a:defRPr sz="900">
                <a:solidFill>
                  <a:schemeClr val="lt1"/>
                </a:solidFill>
              </a:defRPr>
            </a:lvl6pPr>
            <a:lvl7pPr lvl="6" rtl="0">
              <a:lnSpc>
                <a:spcPct val="135000"/>
              </a:lnSpc>
              <a:spcBef>
                <a:spcPts val="0"/>
              </a:spcBef>
              <a:spcAft>
                <a:spcPts val="0"/>
              </a:spcAft>
              <a:buClr>
                <a:schemeClr val="lt1"/>
              </a:buClr>
              <a:buSzPts val="900"/>
              <a:buNone/>
              <a:defRPr sz="900">
                <a:solidFill>
                  <a:schemeClr val="lt1"/>
                </a:solidFill>
              </a:defRPr>
            </a:lvl7pPr>
            <a:lvl8pPr lvl="7" rtl="0">
              <a:lnSpc>
                <a:spcPct val="135000"/>
              </a:lnSpc>
              <a:spcBef>
                <a:spcPts val="0"/>
              </a:spcBef>
              <a:spcAft>
                <a:spcPts val="0"/>
              </a:spcAft>
              <a:buClr>
                <a:schemeClr val="lt1"/>
              </a:buClr>
              <a:buSzPts val="900"/>
              <a:buNone/>
              <a:defRPr sz="900">
                <a:solidFill>
                  <a:schemeClr val="lt1"/>
                </a:solidFill>
              </a:defRPr>
            </a:lvl8pPr>
            <a:lvl9pPr lvl="8" rtl="0">
              <a:lnSpc>
                <a:spcPct val="135000"/>
              </a:lnSpc>
              <a:spcBef>
                <a:spcPts val="0"/>
              </a:spcBef>
              <a:spcAft>
                <a:spcPts val="0"/>
              </a:spcAft>
              <a:buClr>
                <a:schemeClr val="lt1"/>
              </a:buClr>
              <a:buSzPts val="900"/>
              <a:buNone/>
              <a:defRPr sz="900">
                <a:solidFill>
                  <a:schemeClr val="lt1"/>
                </a:solidFill>
              </a:defRPr>
            </a:lvl9pPr>
          </a:lstStyle>
          <a:p/>
        </p:txBody>
      </p:sp>
      <p:sp>
        <p:nvSpPr>
          <p:cNvPr id="12" name="Google Shape;12;p2"/>
          <p:cNvSpPr txBox="1"/>
          <p:nvPr>
            <p:ph idx="3" type="subTitle"/>
          </p:nvPr>
        </p:nvSpPr>
        <p:spPr>
          <a:xfrm>
            <a:off x="3353888"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900"/>
              <a:buNone/>
              <a:defRPr sz="900">
                <a:solidFill>
                  <a:schemeClr val="lt1"/>
                </a:solidFill>
              </a:defRPr>
            </a:lvl1pPr>
            <a:lvl2pPr lvl="1" rtl="0">
              <a:lnSpc>
                <a:spcPct val="135000"/>
              </a:lnSpc>
              <a:spcBef>
                <a:spcPts val="0"/>
              </a:spcBef>
              <a:spcAft>
                <a:spcPts val="0"/>
              </a:spcAft>
              <a:buClr>
                <a:schemeClr val="lt1"/>
              </a:buClr>
              <a:buSzPts val="900"/>
              <a:buNone/>
              <a:defRPr sz="900">
                <a:solidFill>
                  <a:schemeClr val="lt1"/>
                </a:solidFill>
              </a:defRPr>
            </a:lvl2pPr>
            <a:lvl3pPr lvl="2" rtl="0">
              <a:lnSpc>
                <a:spcPct val="135000"/>
              </a:lnSpc>
              <a:spcBef>
                <a:spcPts val="0"/>
              </a:spcBef>
              <a:spcAft>
                <a:spcPts val="0"/>
              </a:spcAft>
              <a:buClr>
                <a:schemeClr val="lt1"/>
              </a:buClr>
              <a:buSzPts val="900"/>
              <a:buNone/>
              <a:defRPr sz="900">
                <a:solidFill>
                  <a:schemeClr val="lt1"/>
                </a:solidFill>
              </a:defRPr>
            </a:lvl3pPr>
            <a:lvl4pPr lvl="3" rtl="0">
              <a:lnSpc>
                <a:spcPct val="135000"/>
              </a:lnSpc>
              <a:spcBef>
                <a:spcPts val="0"/>
              </a:spcBef>
              <a:spcAft>
                <a:spcPts val="0"/>
              </a:spcAft>
              <a:buClr>
                <a:schemeClr val="lt1"/>
              </a:buClr>
              <a:buSzPts val="900"/>
              <a:buNone/>
              <a:defRPr sz="900">
                <a:solidFill>
                  <a:schemeClr val="lt1"/>
                </a:solidFill>
              </a:defRPr>
            </a:lvl4pPr>
            <a:lvl5pPr lvl="4" rtl="0">
              <a:lnSpc>
                <a:spcPct val="135000"/>
              </a:lnSpc>
              <a:spcBef>
                <a:spcPts val="0"/>
              </a:spcBef>
              <a:spcAft>
                <a:spcPts val="0"/>
              </a:spcAft>
              <a:buClr>
                <a:schemeClr val="lt1"/>
              </a:buClr>
              <a:buSzPts val="900"/>
              <a:buNone/>
              <a:defRPr sz="900">
                <a:solidFill>
                  <a:schemeClr val="lt1"/>
                </a:solidFill>
              </a:defRPr>
            </a:lvl5pPr>
            <a:lvl6pPr lvl="5" rtl="0">
              <a:lnSpc>
                <a:spcPct val="135000"/>
              </a:lnSpc>
              <a:spcBef>
                <a:spcPts val="0"/>
              </a:spcBef>
              <a:spcAft>
                <a:spcPts val="0"/>
              </a:spcAft>
              <a:buClr>
                <a:schemeClr val="lt1"/>
              </a:buClr>
              <a:buSzPts val="900"/>
              <a:buNone/>
              <a:defRPr sz="900">
                <a:solidFill>
                  <a:schemeClr val="lt1"/>
                </a:solidFill>
              </a:defRPr>
            </a:lvl6pPr>
            <a:lvl7pPr lvl="6" rtl="0">
              <a:lnSpc>
                <a:spcPct val="135000"/>
              </a:lnSpc>
              <a:spcBef>
                <a:spcPts val="0"/>
              </a:spcBef>
              <a:spcAft>
                <a:spcPts val="0"/>
              </a:spcAft>
              <a:buClr>
                <a:schemeClr val="lt1"/>
              </a:buClr>
              <a:buSzPts val="900"/>
              <a:buNone/>
              <a:defRPr sz="900">
                <a:solidFill>
                  <a:schemeClr val="lt1"/>
                </a:solidFill>
              </a:defRPr>
            </a:lvl7pPr>
            <a:lvl8pPr lvl="7" rtl="0">
              <a:lnSpc>
                <a:spcPct val="135000"/>
              </a:lnSpc>
              <a:spcBef>
                <a:spcPts val="0"/>
              </a:spcBef>
              <a:spcAft>
                <a:spcPts val="0"/>
              </a:spcAft>
              <a:buClr>
                <a:schemeClr val="lt1"/>
              </a:buClr>
              <a:buSzPts val="900"/>
              <a:buNone/>
              <a:defRPr sz="900">
                <a:solidFill>
                  <a:schemeClr val="lt1"/>
                </a:solidFill>
              </a:defRPr>
            </a:lvl8pPr>
            <a:lvl9pPr lvl="8" rtl="0">
              <a:lnSpc>
                <a:spcPct val="135000"/>
              </a:lnSpc>
              <a:spcBef>
                <a:spcPts val="0"/>
              </a:spcBef>
              <a:spcAft>
                <a:spcPts val="0"/>
              </a:spcAft>
              <a:buClr>
                <a:schemeClr val="lt1"/>
              </a:buClr>
              <a:buSzPts val="900"/>
              <a:buNone/>
              <a:defRPr sz="900">
                <a:solidFill>
                  <a:schemeClr val="lt1"/>
                </a:solidFill>
              </a:defRPr>
            </a:lvl9pPr>
          </a:lstStyle>
          <a:p/>
        </p:txBody>
      </p:sp>
      <p:pic>
        <p:nvPicPr>
          <p:cNvPr id="13" name="Google Shape;13;p2"/>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14" name="Google Shape;14;p2"/>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5" name="Google Shape;15;p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white">
  <p:cSld name="CUSTOM_3">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11"/>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rgbClr val="EE0000"/>
                </a:solidFill>
              </a:defRPr>
            </a:lvl1pPr>
            <a:lvl2pPr lvl="1" rtl="0">
              <a:lnSpc>
                <a:spcPct val="108000"/>
              </a:lnSpc>
              <a:spcBef>
                <a:spcPts val="0"/>
              </a:spcBef>
              <a:spcAft>
                <a:spcPts val="0"/>
              </a:spcAft>
              <a:buNone/>
              <a:defRPr sz="4100">
                <a:solidFill>
                  <a:srgbClr val="EE0000"/>
                </a:solidFill>
              </a:defRPr>
            </a:lvl2pPr>
            <a:lvl3pPr lvl="2" rtl="0">
              <a:lnSpc>
                <a:spcPct val="108000"/>
              </a:lnSpc>
              <a:spcBef>
                <a:spcPts val="0"/>
              </a:spcBef>
              <a:spcAft>
                <a:spcPts val="0"/>
              </a:spcAft>
              <a:buNone/>
              <a:defRPr sz="4100">
                <a:solidFill>
                  <a:srgbClr val="EE0000"/>
                </a:solidFill>
              </a:defRPr>
            </a:lvl3pPr>
            <a:lvl4pPr lvl="3" rtl="0">
              <a:lnSpc>
                <a:spcPct val="108000"/>
              </a:lnSpc>
              <a:spcBef>
                <a:spcPts val="0"/>
              </a:spcBef>
              <a:spcAft>
                <a:spcPts val="0"/>
              </a:spcAft>
              <a:buNone/>
              <a:defRPr sz="4100">
                <a:solidFill>
                  <a:srgbClr val="EE0000"/>
                </a:solidFill>
              </a:defRPr>
            </a:lvl4pPr>
            <a:lvl5pPr lvl="4" rtl="0">
              <a:lnSpc>
                <a:spcPct val="108000"/>
              </a:lnSpc>
              <a:spcBef>
                <a:spcPts val="0"/>
              </a:spcBef>
              <a:spcAft>
                <a:spcPts val="0"/>
              </a:spcAft>
              <a:buNone/>
              <a:defRPr sz="4100">
                <a:solidFill>
                  <a:srgbClr val="EE0000"/>
                </a:solidFill>
              </a:defRPr>
            </a:lvl5pPr>
            <a:lvl6pPr lvl="5" rtl="0">
              <a:lnSpc>
                <a:spcPct val="108000"/>
              </a:lnSpc>
              <a:spcBef>
                <a:spcPts val="0"/>
              </a:spcBef>
              <a:spcAft>
                <a:spcPts val="0"/>
              </a:spcAft>
              <a:buNone/>
              <a:defRPr sz="4100">
                <a:solidFill>
                  <a:srgbClr val="EE0000"/>
                </a:solidFill>
              </a:defRPr>
            </a:lvl6pPr>
            <a:lvl7pPr lvl="6" rtl="0">
              <a:lnSpc>
                <a:spcPct val="108000"/>
              </a:lnSpc>
              <a:spcBef>
                <a:spcPts val="0"/>
              </a:spcBef>
              <a:spcAft>
                <a:spcPts val="0"/>
              </a:spcAft>
              <a:buNone/>
              <a:defRPr sz="4100">
                <a:solidFill>
                  <a:srgbClr val="EE0000"/>
                </a:solidFill>
              </a:defRPr>
            </a:lvl7pPr>
            <a:lvl8pPr lvl="7" rtl="0">
              <a:lnSpc>
                <a:spcPct val="108000"/>
              </a:lnSpc>
              <a:spcBef>
                <a:spcPts val="0"/>
              </a:spcBef>
              <a:spcAft>
                <a:spcPts val="0"/>
              </a:spcAft>
              <a:buNone/>
              <a:defRPr sz="4100">
                <a:solidFill>
                  <a:srgbClr val="EE0000"/>
                </a:solidFill>
              </a:defRPr>
            </a:lvl8pPr>
            <a:lvl9pPr lvl="8" rtl="0">
              <a:lnSpc>
                <a:spcPct val="108000"/>
              </a:lnSpc>
              <a:spcBef>
                <a:spcPts val="0"/>
              </a:spcBef>
              <a:spcAft>
                <a:spcPts val="0"/>
              </a:spcAft>
              <a:buNone/>
              <a:defRPr sz="4100">
                <a:solidFill>
                  <a:srgbClr val="EE0000"/>
                </a:solidFill>
              </a:defRPr>
            </a:lvl9pPr>
          </a:lstStyle>
          <a:p/>
        </p:txBody>
      </p:sp>
      <p:cxnSp>
        <p:nvCxnSpPr>
          <p:cNvPr id="104" name="Google Shape;104;p11"/>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05" name="Google Shape;105;p11"/>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06" name="Google Shape;106;p11"/>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pic>
        <p:nvPicPr>
          <p:cNvPr id="107" name="Google Shape;107;p11"/>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cxnSp>
        <p:nvCxnSpPr>
          <p:cNvPr id="108" name="Google Shape;108;p11"/>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red">
  <p:cSld name="CUSTOM_3_1">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12"/>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chemeClr val="lt1"/>
                </a:solidFill>
              </a:defRPr>
            </a:lvl1pPr>
            <a:lvl2pPr lvl="1" rtl="0">
              <a:lnSpc>
                <a:spcPct val="108000"/>
              </a:lnSpc>
              <a:spcBef>
                <a:spcPts val="0"/>
              </a:spcBef>
              <a:spcAft>
                <a:spcPts val="0"/>
              </a:spcAft>
              <a:buNone/>
              <a:defRPr sz="4100">
                <a:solidFill>
                  <a:schemeClr val="lt1"/>
                </a:solidFill>
              </a:defRPr>
            </a:lvl2pPr>
            <a:lvl3pPr lvl="2" rtl="0">
              <a:lnSpc>
                <a:spcPct val="108000"/>
              </a:lnSpc>
              <a:spcBef>
                <a:spcPts val="0"/>
              </a:spcBef>
              <a:spcAft>
                <a:spcPts val="0"/>
              </a:spcAft>
              <a:buNone/>
              <a:defRPr sz="4100">
                <a:solidFill>
                  <a:schemeClr val="lt1"/>
                </a:solidFill>
              </a:defRPr>
            </a:lvl3pPr>
            <a:lvl4pPr lvl="3" rtl="0">
              <a:lnSpc>
                <a:spcPct val="108000"/>
              </a:lnSpc>
              <a:spcBef>
                <a:spcPts val="0"/>
              </a:spcBef>
              <a:spcAft>
                <a:spcPts val="0"/>
              </a:spcAft>
              <a:buNone/>
              <a:defRPr sz="4100">
                <a:solidFill>
                  <a:schemeClr val="lt1"/>
                </a:solidFill>
              </a:defRPr>
            </a:lvl4pPr>
            <a:lvl5pPr lvl="4" rtl="0">
              <a:lnSpc>
                <a:spcPct val="108000"/>
              </a:lnSpc>
              <a:spcBef>
                <a:spcPts val="0"/>
              </a:spcBef>
              <a:spcAft>
                <a:spcPts val="0"/>
              </a:spcAft>
              <a:buNone/>
              <a:defRPr sz="4100">
                <a:solidFill>
                  <a:schemeClr val="lt1"/>
                </a:solidFill>
              </a:defRPr>
            </a:lvl5pPr>
            <a:lvl6pPr lvl="5" rtl="0">
              <a:lnSpc>
                <a:spcPct val="108000"/>
              </a:lnSpc>
              <a:spcBef>
                <a:spcPts val="0"/>
              </a:spcBef>
              <a:spcAft>
                <a:spcPts val="0"/>
              </a:spcAft>
              <a:buNone/>
              <a:defRPr sz="4100">
                <a:solidFill>
                  <a:schemeClr val="lt1"/>
                </a:solidFill>
              </a:defRPr>
            </a:lvl6pPr>
            <a:lvl7pPr lvl="6" rtl="0">
              <a:lnSpc>
                <a:spcPct val="108000"/>
              </a:lnSpc>
              <a:spcBef>
                <a:spcPts val="0"/>
              </a:spcBef>
              <a:spcAft>
                <a:spcPts val="0"/>
              </a:spcAft>
              <a:buNone/>
              <a:defRPr sz="4100">
                <a:solidFill>
                  <a:schemeClr val="lt1"/>
                </a:solidFill>
              </a:defRPr>
            </a:lvl7pPr>
            <a:lvl8pPr lvl="7" rtl="0">
              <a:lnSpc>
                <a:spcPct val="108000"/>
              </a:lnSpc>
              <a:spcBef>
                <a:spcPts val="0"/>
              </a:spcBef>
              <a:spcAft>
                <a:spcPts val="0"/>
              </a:spcAft>
              <a:buNone/>
              <a:defRPr sz="4100">
                <a:solidFill>
                  <a:schemeClr val="lt1"/>
                </a:solidFill>
              </a:defRPr>
            </a:lvl8pPr>
            <a:lvl9pPr lvl="8" rtl="0">
              <a:lnSpc>
                <a:spcPct val="108000"/>
              </a:lnSpc>
              <a:spcBef>
                <a:spcPts val="0"/>
              </a:spcBef>
              <a:spcAft>
                <a:spcPts val="0"/>
              </a:spcAft>
              <a:buNone/>
              <a:defRPr sz="4100">
                <a:solidFill>
                  <a:schemeClr val="lt1"/>
                </a:solidFill>
              </a:defRPr>
            </a:lvl9pPr>
          </a:lstStyle>
          <a:p/>
        </p:txBody>
      </p:sp>
      <p:cxnSp>
        <p:nvCxnSpPr>
          <p:cNvPr id="111" name="Google Shape;111;p12"/>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12" name="Google Shape;112;p12"/>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pic>
        <p:nvPicPr>
          <p:cNvPr id="113" name="Google Shape;113;p12"/>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cxnSp>
        <p:nvCxnSpPr>
          <p:cNvPr id="114" name="Google Shape;114;p12"/>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cxnSp>
        <p:nvCxnSpPr>
          <p:cNvPr id="115" name="Google Shape;115;p12"/>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16" name="Google Shape;116;p1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illustrated">
  <p:cSld name="CUSTOM_3_1_1">
    <p:bg>
      <p:bgPr>
        <a:blipFill>
          <a:blip r:embed="rId2">
            <a:alphaModFix/>
          </a:blip>
          <a:stretch>
            <a:fillRect/>
          </a:stretch>
        </a:blipFill>
      </p:bgPr>
    </p:bg>
    <p:spTree>
      <p:nvGrpSpPr>
        <p:cNvPr id="117" name="Shape 117"/>
        <p:cNvGrpSpPr/>
        <p:nvPr/>
      </p:nvGrpSpPr>
      <p:grpSpPr>
        <a:xfrm>
          <a:off x="0" y="0"/>
          <a:ext cx="0" cy="0"/>
          <a:chOff x="0" y="0"/>
          <a:chExt cx="0" cy="0"/>
        </a:xfrm>
      </p:grpSpPr>
      <p:sp>
        <p:nvSpPr>
          <p:cNvPr id="118" name="Google Shape;118;p13"/>
          <p:cNvSpPr txBox="1"/>
          <p:nvPr>
            <p:ph type="title"/>
          </p:nvPr>
        </p:nvSpPr>
        <p:spPr>
          <a:xfrm>
            <a:off x="4255575" y="1224713"/>
            <a:ext cx="3777900" cy="29121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chemeClr val="lt1"/>
                </a:solidFill>
              </a:defRPr>
            </a:lvl1pPr>
            <a:lvl2pPr lvl="1" rtl="0">
              <a:lnSpc>
                <a:spcPct val="108000"/>
              </a:lnSpc>
              <a:spcBef>
                <a:spcPts val="0"/>
              </a:spcBef>
              <a:spcAft>
                <a:spcPts val="0"/>
              </a:spcAft>
              <a:buNone/>
              <a:defRPr sz="4100">
                <a:solidFill>
                  <a:schemeClr val="lt1"/>
                </a:solidFill>
              </a:defRPr>
            </a:lvl2pPr>
            <a:lvl3pPr lvl="2" rtl="0">
              <a:lnSpc>
                <a:spcPct val="108000"/>
              </a:lnSpc>
              <a:spcBef>
                <a:spcPts val="0"/>
              </a:spcBef>
              <a:spcAft>
                <a:spcPts val="0"/>
              </a:spcAft>
              <a:buNone/>
              <a:defRPr sz="4100">
                <a:solidFill>
                  <a:schemeClr val="lt1"/>
                </a:solidFill>
              </a:defRPr>
            </a:lvl3pPr>
            <a:lvl4pPr lvl="3" rtl="0">
              <a:lnSpc>
                <a:spcPct val="108000"/>
              </a:lnSpc>
              <a:spcBef>
                <a:spcPts val="0"/>
              </a:spcBef>
              <a:spcAft>
                <a:spcPts val="0"/>
              </a:spcAft>
              <a:buNone/>
              <a:defRPr sz="4100">
                <a:solidFill>
                  <a:schemeClr val="lt1"/>
                </a:solidFill>
              </a:defRPr>
            </a:lvl4pPr>
            <a:lvl5pPr lvl="4" rtl="0">
              <a:lnSpc>
                <a:spcPct val="108000"/>
              </a:lnSpc>
              <a:spcBef>
                <a:spcPts val="0"/>
              </a:spcBef>
              <a:spcAft>
                <a:spcPts val="0"/>
              </a:spcAft>
              <a:buNone/>
              <a:defRPr sz="4100">
                <a:solidFill>
                  <a:schemeClr val="lt1"/>
                </a:solidFill>
              </a:defRPr>
            </a:lvl5pPr>
            <a:lvl6pPr lvl="5" rtl="0">
              <a:lnSpc>
                <a:spcPct val="108000"/>
              </a:lnSpc>
              <a:spcBef>
                <a:spcPts val="0"/>
              </a:spcBef>
              <a:spcAft>
                <a:spcPts val="0"/>
              </a:spcAft>
              <a:buNone/>
              <a:defRPr sz="4100">
                <a:solidFill>
                  <a:schemeClr val="lt1"/>
                </a:solidFill>
              </a:defRPr>
            </a:lvl6pPr>
            <a:lvl7pPr lvl="6" rtl="0">
              <a:lnSpc>
                <a:spcPct val="108000"/>
              </a:lnSpc>
              <a:spcBef>
                <a:spcPts val="0"/>
              </a:spcBef>
              <a:spcAft>
                <a:spcPts val="0"/>
              </a:spcAft>
              <a:buNone/>
              <a:defRPr sz="4100">
                <a:solidFill>
                  <a:schemeClr val="lt1"/>
                </a:solidFill>
              </a:defRPr>
            </a:lvl7pPr>
            <a:lvl8pPr lvl="7" rtl="0">
              <a:lnSpc>
                <a:spcPct val="108000"/>
              </a:lnSpc>
              <a:spcBef>
                <a:spcPts val="0"/>
              </a:spcBef>
              <a:spcAft>
                <a:spcPts val="0"/>
              </a:spcAft>
              <a:buNone/>
              <a:defRPr sz="4100">
                <a:solidFill>
                  <a:schemeClr val="lt1"/>
                </a:solidFill>
              </a:defRPr>
            </a:lvl8pPr>
            <a:lvl9pPr lvl="8" rtl="0">
              <a:lnSpc>
                <a:spcPct val="108000"/>
              </a:lnSpc>
              <a:spcBef>
                <a:spcPts val="0"/>
              </a:spcBef>
              <a:spcAft>
                <a:spcPts val="0"/>
              </a:spcAft>
              <a:buNone/>
              <a:defRPr sz="4100">
                <a:solidFill>
                  <a:schemeClr val="lt1"/>
                </a:solidFill>
              </a:defRPr>
            </a:lvl9pPr>
          </a:lstStyle>
          <a:p/>
        </p:txBody>
      </p:sp>
      <p:cxnSp>
        <p:nvCxnSpPr>
          <p:cNvPr id="119" name="Google Shape;119;p13"/>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120" name="Google Shape;120;p1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13"/>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pic>
        <p:nvPicPr>
          <p:cNvPr id="122" name="Google Shape;122;p13"/>
          <p:cNvPicPr preferRelativeResize="0"/>
          <p:nvPr/>
        </p:nvPicPr>
        <p:blipFill>
          <a:blip r:embed="rId3">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white">
  <p:cSld name="CUSTOM_4">
    <p:spTree>
      <p:nvGrpSpPr>
        <p:cNvPr id="123" name="Shape 123"/>
        <p:cNvGrpSpPr/>
        <p:nvPr/>
      </p:nvGrpSpPr>
      <p:grpSpPr>
        <a:xfrm>
          <a:off x="0" y="0"/>
          <a:ext cx="0" cy="0"/>
          <a:chOff x="0" y="0"/>
          <a:chExt cx="0" cy="0"/>
        </a:xfrm>
      </p:grpSpPr>
      <p:sp>
        <p:nvSpPr>
          <p:cNvPr id="124" name="Google Shape;124;p14"/>
          <p:cNvSpPr txBox="1"/>
          <p:nvPr>
            <p:ph type="title"/>
          </p:nvPr>
        </p:nvSpPr>
        <p:spPr>
          <a:xfrm>
            <a:off x="1314450" y="709500"/>
            <a:ext cx="6515100" cy="7257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000">
                <a:solidFill>
                  <a:srgbClr val="000000"/>
                </a:solidFill>
              </a:defRPr>
            </a:lvl1pPr>
            <a:lvl2pPr lvl="1" rtl="0" algn="ctr">
              <a:lnSpc>
                <a:spcPct val="130000"/>
              </a:lnSpc>
              <a:spcBef>
                <a:spcPts val="0"/>
              </a:spcBef>
              <a:spcAft>
                <a:spcPts val="0"/>
              </a:spcAft>
              <a:buNone/>
              <a:defRPr sz="2000">
                <a:solidFill>
                  <a:srgbClr val="000000"/>
                </a:solidFill>
              </a:defRPr>
            </a:lvl2pPr>
            <a:lvl3pPr lvl="2" rtl="0" algn="ctr">
              <a:lnSpc>
                <a:spcPct val="130000"/>
              </a:lnSpc>
              <a:spcBef>
                <a:spcPts val="0"/>
              </a:spcBef>
              <a:spcAft>
                <a:spcPts val="0"/>
              </a:spcAft>
              <a:buNone/>
              <a:defRPr sz="2000">
                <a:solidFill>
                  <a:srgbClr val="000000"/>
                </a:solidFill>
              </a:defRPr>
            </a:lvl3pPr>
            <a:lvl4pPr lvl="3" rtl="0" algn="ctr">
              <a:lnSpc>
                <a:spcPct val="130000"/>
              </a:lnSpc>
              <a:spcBef>
                <a:spcPts val="0"/>
              </a:spcBef>
              <a:spcAft>
                <a:spcPts val="0"/>
              </a:spcAft>
              <a:buNone/>
              <a:defRPr sz="2000">
                <a:solidFill>
                  <a:srgbClr val="000000"/>
                </a:solidFill>
              </a:defRPr>
            </a:lvl4pPr>
            <a:lvl5pPr lvl="4" rtl="0" algn="ctr">
              <a:lnSpc>
                <a:spcPct val="130000"/>
              </a:lnSpc>
              <a:spcBef>
                <a:spcPts val="0"/>
              </a:spcBef>
              <a:spcAft>
                <a:spcPts val="0"/>
              </a:spcAft>
              <a:buNone/>
              <a:defRPr sz="2000">
                <a:solidFill>
                  <a:srgbClr val="000000"/>
                </a:solidFill>
              </a:defRPr>
            </a:lvl5pPr>
            <a:lvl6pPr lvl="5" rtl="0" algn="ctr">
              <a:lnSpc>
                <a:spcPct val="130000"/>
              </a:lnSpc>
              <a:spcBef>
                <a:spcPts val="0"/>
              </a:spcBef>
              <a:spcAft>
                <a:spcPts val="0"/>
              </a:spcAft>
              <a:buNone/>
              <a:defRPr sz="2000">
                <a:solidFill>
                  <a:srgbClr val="000000"/>
                </a:solidFill>
              </a:defRPr>
            </a:lvl6pPr>
            <a:lvl7pPr lvl="6" rtl="0" algn="ctr">
              <a:lnSpc>
                <a:spcPct val="130000"/>
              </a:lnSpc>
              <a:spcBef>
                <a:spcPts val="0"/>
              </a:spcBef>
              <a:spcAft>
                <a:spcPts val="0"/>
              </a:spcAft>
              <a:buNone/>
              <a:defRPr sz="2000">
                <a:solidFill>
                  <a:srgbClr val="000000"/>
                </a:solidFill>
              </a:defRPr>
            </a:lvl7pPr>
            <a:lvl8pPr lvl="7" rtl="0" algn="ctr">
              <a:lnSpc>
                <a:spcPct val="130000"/>
              </a:lnSpc>
              <a:spcBef>
                <a:spcPts val="0"/>
              </a:spcBef>
              <a:spcAft>
                <a:spcPts val="0"/>
              </a:spcAft>
              <a:buNone/>
              <a:defRPr sz="2000">
                <a:solidFill>
                  <a:srgbClr val="000000"/>
                </a:solidFill>
              </a:defRPr>
            </a:lvl8pPr>
            <a:lvl9pPr lvl="8" rtl="0" algn="ctr">
              <a:lnSpc>
                <a:spcPct val="130000"/>
              </a:lnSpc>
              <a:spcBef>
                <a:spcPts val="0"/>
              </a:spcBef>
              <a:spcAft>
                <a:spcPts val="0"/>
              </a:spcAft>
              <a:buNone/>
              <a:defRPr sz="2000">
                <a:solidFill>
                  <a:srgbClr val="000000"/>
                </a:solidFill>
              </a:defRPr>
            </a:lvl9pPr>
          </a:lstStyle>
          <a:p/>
        </p:txBody>
      </p:sp>
      <p:cxnSp>
        <p:nvCxnSpPr>
          <p:cNvPr id="125" name="Google Shape;125;p14"/>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26" name="Google Shape;126;p1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9pPr>
          </a:lstStyle>
          <a:p/>
        </p:txBody>
      </p:sp>
      <p:cxnSp>
        <p:nvCxnSpPr>
          <p:cNvPr id="127" name="Google Shape;127;p14"/>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28" name="Google Shape;128;p1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pic>
        <p:nvPicPr>
          <p:cNvPr id="129" name="Google Shape;129;p1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30" name="Google Shape;130;p14"/>
          <p:cNvSpPr txBox="1"/>
          <p:nvPr>
            <p:ph idx="2" type="subTitle"/>
          </p:nvPr>
        </p:nvSpPr>
        <p:spPr>
          <a:xfrm>
            <a:off x="663788" y="4627163"/>
            <a:ext cx="6887100" cy="419700"/>
          </a:xfrm>
          <a:prstGeom prst="rect">
            <a:avLst/>
          </a:prstGeom>
        </p:spPr>
        <p:txBody>
          <a:bodyPr anchorCtr="0" anchor="b" bIns="0" lIns="0" spcFirstLastPara="1" rIns="0" wrap="square" tIns="0">
            <a:noAutofit/>
          </a:bodyPr>
          <a:lstStyle>
            <a:lvl1pPr lvl="0" rtl="0">
              <a:lnSpc>
                <a:spcPct val="142000"/>
              </a:lnSpc>
              <a:spcBef>
                <a:spcPts val="0"/>
              </a:spcBef>
              <a:spcAft>
                <a:spcPts val="0"/>
              </a:spcAft>
              <a:buNone/>
              <a:defRPr sz="500">
                <a:solidFill>
                  <a:srgbClr val="4D4D4F"/>
                </a:solidFill>
              </a:defRPr>
            </a:lvl1pPr>
            <a:lvl2pPr lvl="1" rtl="0">
              <a:lnSpc>
                <a:spcPct val="142000"/>
              </a:lnSpc>
              <a:spcBef>
                <a:spcPts val="0"/>
              </a:spcBef>
              <a:spcAft>
                <a:spcPts val="0"/>
              </a:spcAft>
              <a:buNone/>
              <a:defRPr sz="500">
                <a:solidFill>
                  <a:srgbClr val="4D4D4F"/>
                </a:solidFill>
              </a:defRPr>
            </a:lvl2pPr>
            <a:lvl3pPr lvl="2" rtl="0">
              <a:lnSpc>
                <a:spcPct val="142000"/>
              </a:lnSpc>
              <a:spcBef>
                <a:spcPts val="0"/>
              </a:spcBef>
              <a:spcAft>
                <a:spcPts val="0"/>
              </a:spcAft>
              <a:buNone/>
              <a:defRPr sz="500">
                <a:solidFill>
                  <a:srgbClr val="4D4D4F"/>
                </a:solidFill>
              </a:defRPr>
            </a:lvl3pPr>
            <a:lvl4pPr lvl="3" rtl="0">
              <a:lnSpc>
                <a:spcPct val="142000"/>
              </a:lnSpc>
              <a:spcBef>
                <a:spcPts val="0"/>
              </a:spcBef>
              <a:spcAft>
                <a:spcPts val="0"/>
              </a:spcAft>
              <a:buNone/>
              <a:defRPr sz="500">
                <a:solidFill>
                  <a:srgbClr val="4D4D4F"/>
                </a:solidFill>
              </a:defRPr>
            </a:lvl4pPr>
            <a:lvl5pPr lvl="4" rtl="0">
              <a:lnSpc>
                <a:spcPct val="142000"/>
              </a:lnSpc>
              <a:spcBef>
                <a:spcPts val="0"/>
              </a:spcBef>
              <a:spcAft>
                <a:spcPts val="0"/>
              </a:spcAft>
              <a:buNone/>
              <a:defRPr sz="500">
                <a:solidFill>
                  <a:srgbClr val="4D4D4F"/>
                </a:solidFill>
              </a:defRPr>
            </a:lvl5pPr>
            <a:lvl6pPr lvl="5" rtl="0">
              <a:lnSpc>
                <a:spcPct val="142000"/>
              </a:lnSpc>
              <a:spcBef>
                <a:spcPts val="0"/>
              </a:spcBef>
              <a:spcAft>
                <a:spcPts val="0"/>
              </a:spcAft>
              <a:buNone/>
              <a:defRPr sz="500">
                <a:solidFill>
                  <a:srgbClr val="4D4D4F"/>
                </a:solidFill>
              </a:defRPr>
            </a:lvl6pPr>
            <a:lvl7pPr lvl="6" rtl="0">
              <a:lnSpc>
                <a:spcPct val="142000"/>
              </a:lnSpc>
              <a:spcBef>
                <a:spcPts val="0"/>
              </a:spcBef>
              <a:spcAft>
                <a:spcPts val="0"/>
              </a:spcAft>
              <a:buNone/>
              <a:defRPr sz="500">
                <a:solidFill>
                  <a:srgbClr val="4D4D4F"/>
                </a:solidFill>
              </a:defRPr>
            </a:lvl7pPr>
            <a:lvl8pPr lvl="7" rtl="0">
              <a:lnSpc>
                <a:spcPct val="142000"/>
              </a:lnSpc>
              <a:spcBef>
                <a:spcPts val="0"/>
              </a:spcBef>
              <a:spcAft>
                <a:spcPts val="0"/>
              </a:spcAft>
              <a:buNone/>
              <a:defRPr sz="500">
                <a:solidFill>
                  <a:srgbClr val="4D4D4F"/>
                </a:solidFill>
              </a:defRPr>
            </a:lvl8pPr>
            <a:lvl9pPr lvl="8" rtl="0">
              <a:lnSpc>
                <a:spcPct val="142000"/>
              </a:lnSpc>
              <a:spcBef>
                <a:spcPts val="0"/>
              </a:spcBef>
              <a:spcAft>
                <a:spcPts val="0"/>
              </a:spcAft>
              <a:buNone/>
              <a:defRPr sz="500">
                <a:solidFill>
                  <a:srgbClr val="4D4D4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lack">
  <p:cSld name="CUSTOM_4_1">
    <p:bg>
      <p:bgPr>
        <a:solidFill>
          <a:srgbClr val="141414"/>
        </a:solidFill>
      </p:bgPr>
    </p:bg>
    <p:spTree>
      <p:nvGrpSpPr>
        <p:cNvPr id="131" name="Shape 131"/>
        <p:cNvGrpSpPr/>
        <p:nvPr/>
      </p:nvGrpSpPr>
      <p:grpSpPr>
        <a:xfrm>
          <a:off x="0" y="0"/>
          <a:ext cx="0" cy="0"/>
          <a:chOff x="0" y="0"/>
          <a:chExt cx="0" cy="0"/>
        </a:xfrm>
      </p:grpSpPr>
      <p:sp>
        <p:nvSpPr>
          <p:cNvPr id="132" name="Google Shape;132;p15"/>
          <p:cNvSpPr txBox="1"/>
          <p:nvPr>
            <p:ph type="title"/>
          </p:nvPr>
        </p:nvSpPr>
        <p:spPr>
          <a:xfrm>
            <a:off x="1314450" y="709500"/>
            <a:ext cx="6515100" cy="7257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000">
                <a:solidFill>
                  <a:srgbClr val="EBEBEB"/>
                </a:solidFill>
              </a:defRPr>
            </a:lvl1pPr>
            <a:lvl2pPr lvl="1" rtl="0" algn="ctr">
              <a:lnSpc>
                <a:spcPct val="130000"/>
              </a:lnSpc>
              <a:spcBef>
                <a:spcPts val="0"/>
              </a:spcBef>
              <a:spcAft>
                <a:spcPts val="0"/>
              </a:spcAft>
              <a:buNone/>
              <a:defRPr sz="2000">
                <a:solidFill>
                  <a:srgbClr val="EBEBEB"/>
                </a:solidFill>
              </a:defRPr>
            </a:lvl2pPr>
            <a:lvl3pPr lvl="2" rtl="0" algn="ctr">
              <a:lnSpc>
                <a:spcPct val="130000"/>
              </a:lnSpc>
              <a:spcBef>
                <a:spcPts val="0"/>
              </a:spcBef>
              <a:spcAft>
                <a:spcPts val="0"/>
              </a:spcAft>
              <a:buNone/>
              <a:defRPr sz="2000">
                <a:solidFill>
                  <a:srgbClr val="EBEBEB"/>
                </a:solidFill>
              </a:defRPr>
            </a:lvl3pPr>
            <a:lvl4pPr lvl="3" rtl="0" algn="ctr">
              <a:lnSpc>
                <a:spcPct val="130000"/>
              </a:lnSpc>
              <a:spcBef>
                <a:spcPts val="0"/>
              </a:spcBef>
              <a:spcAft>
                <a:spcPts val="0"/>
              </a:spcAft>
              <a:buNone/>
              <a:defRPr sz="2000">
                <a:solidFill>
                  <a:srgbClr val="EBEBEB"/>
                </a:solidFill>
              </a:defRPr>
            </a:lvl4pPr>
            <a:lvl5pPr lvl="4" rtl="0" algn="ctr">
              <a:lnSpc>
                <a:spcPct val="130000"/>
              </a:lnSpc>
              <a:spcBef>
                <a:spcPts val="0"/>
              </a:spcBef>
              <a:spcAft>
                <a:spcPts val="0"/>
              </a:spcAft>
              <a:buNone/>
              <a:defRPr sz="2000">
                <a:solidFill>
                  <a:srgbClr val="EBEBEB"/>
                </a:solidFill>
              </a:defRPr>
            </a:lvl5pPr>
            <a:lvl6pPr lvl="5" rtl="0" algn="ctr">
              <a:lnSpc>
                <a:spcPct val="130000"/>
              </a:lnSpc>
              <a:spcBef>
                <a:spcPts val="0"/>
              </a:spcBef>
              <a:spcAft>
                <a:spcPts val="0"/>
              </a:spcAft>
              <a:buNone/>
              <a:defRPr sz="2000">
                <a:solidFill>
                  <a:srgbClr val="EBEBEB"/>
                </a:solidFill>
              </a:defRPr>
            </a:lvl6pPr>
            <a:lvl7pPr lvl="6" rtl="0" algn="ctr">
              <a:lnSpc>
                <a:spcPct val="130000"/>
              </a:lnSpc>
              <a:spcBef>
                <a:spcPts val="0"/>
              </a:spcBef>
              <a:spcAft>
                <a:spcPts val="0"/>
              </a:spcAft>
              <a:buNone/>
              <a:defRPr sz="2000">
                <a:solidFill>
                  <a:srgbClr val="EBEBEB"/>
                </a:solidFill>
              </a:defRPr>
            </a:lvl7pPr>
            <a:lvl8pPr lvl="7" rtl="0" algn="ctr">
              <a:lnSpc>
                <a:spcPct val="130000"/>
              </a:lnSpc>
              <a:spcBef>
                <a:spcPts val="0"/>
              </a:spcBef>
              <a:spcAft>
                <a:spcPts val="0"/>
              </a:spcAft>
              <a:buNone/>
              <a:defRPr sz="2000">
                <a:solidFill>
                  <a:srgbClr val="EBEBEB"/>
                </a:solidFill>
              </a:defRPr>
            </a:lvl8pPr>
            <a:lvl9pPr lvl="8" rtl="0" algn="ctr">
              <a:lnSpc>
                <a:spcPct val="130000"/>
              </a:lnSpc>
              <a:spcBef>
                <a:spcPts val="0"/>
              </a:spcBef>
              <a:spcAft>
                <a:spcPts val="0"/>
              </a:spcAft>
              <a:buNone/>
              <a:defRPr sz="2000">
                <a:solidFill>
                  <a:srgbClr val="EBEBEB"/>
                </a:solidFill>
              </a:defRPr>
            </a:lvl9pPr>
          </a:lstStyle>
          <a:p/>
        </p:txBody>
      </p:sp>
      <p:cxnSp>
        <p:nvCxnSpPr>
          <p:cNvPr id="133" name="Google Shape;133;p15"/>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34" name="Google Shape;134;p1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BEBEB"/>
              </a:buClr>
              <a:buSzPts val="700"/>
              <a:buFont typeface="Overpass SemiBold"/>
              <a:buNone/>
              <a:defRPr sz="700">
                <a:solidFill>
                  <a:srgbClr val="EBEBEB"/>
                </a:solidFill>
                <a:latin typeface="Overpass SemiBold"/>
                <a:ea typeface="Overpass SemiBold"/>
                <a:cs typeface="Overpass SemiBold"/>
                <a:sym typeface="Overpass SemiBold"/>
              </a:defRPr>
            </a:lvl9pPr>
          </a:lstStyle>
          <a:p/>
        </p:txBody>
      </p:sp>
      <p:cxnSp>
        <p:nvCxnSpPr>
          <p:cNvPr id="135" name="Google Shape;135;p15"/>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36" name="Google Shape;136;p1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137" name="Google Shape;137;p15"/>
          <p:cNvSpPr txBox="1"/>
          <p:nvPr>
            <p:ph idx="2" type="subTitle"/>
          </p:nvPr>
        </p:nvSpPr>
        <p:spPr>
          <a:xfrm>
            <a:off x="663788" y="4627163"/>
            <a:ext cx="6887100" cy="419700"/>
          </a:xfrm>
          <a:prstGeom prst="rect">
            <a:avLst/>
          </a:prstGeom>
        </p:spPr>
        <p:txBody>
          <a:bodyPr anchorCtr="0" anchor="b" bIns="0" lIns="0" spcFirstLastPara="1" rIns="0" wrap="square" tIns="0">
            <a:noAutofit/>
          </a:bodyPr>
          <a:lstStyle>
            <a:lvl1pPr lvl="0" rtl="0">
              <a:lnSpc>
                <a:spcPct val="142000"/>
              </a:lnSpc>
              <a:spcBef>
                <a:spcPts val="0"/>
              </a:spcBef>
              <a:spcAft>
                <a:spcPts val="0"/>
              </a:spcAft>
              <a:buNone/>
              <a:defRPr sz="500">
                <a:solidFill>
                  <a:srgbClr val="EBEBEB"/>
                </a:solidFill>
              </a:defRPr>
            </a:lvl1pPr>
            <a:lvl2pPr lvl="1" rtl="0">
              <a:lnSpc>
                <a:spcPct val="142000"/>
              </a:lnSpc>
              <a:spcBef>
                <a:spcPts val="0"/>
              </a:spcBef>
              <a:spcAft>
                <a:spcPts val="0"/>
              </a:spcAft>
              <a:buNone/>
              <a:defRPr sz="500">
                <a:solidFill>
                  <a:srgbClr val="EBEBEB"/>
                </a:solidFill>
              </a:defRPr>
            </a:lvl2pPr>
            <a:lvl3pPr lvl="2" rtl="0">
              <a:lnSpc>
                <a:spcPct val="142000"/>
              </a:lnSpc>
              <a:spcBef>
                <a:spcPts val="0"/>
              </a:spcBef>
              <a:spcAft>
                <a:spcPts val="0"/>
              </a:spcAft>
              <a:buNone/>
              <a:defRPr sz="500">
                <a:solidFill>
                  <a:srgbClr val="EBEBEB"/>
                </a:solidFill>
              </a:defRPr>
            </a:lvl3pPr>
            <a:lvl4pPr lvl="3" rtl="0">
              <a:lnSpc>
                <a:spcPct val="142000"/>
              </a:lnSpc>
              <a:spcBef>
                <a:spcPts val="0"/>
              </a:spcBef>
              <a:spcAft>
                <a:spcPts val="0"/>
              </a:spcAft>
              <a:buNone/>
              <a:defRPr sz="500">
                <a:solidFill>
                  <a:srgbClr val="EBEBEB"/>
                </a:solidFill>
              </a:defRPr>
            </a:lvl4pPr>
            <a:lvl5pPr lvl="4" rtl="0">
              <a:lnSpc>
                <a:spcPct val="142000"/>
              </a:lnSpc>
              <a:spcBef>
                <a:spcPts val="0"/>
              </a:spcBef>
              <a:spcAft>
                <a:spcPts val="0"/>
              </a:spcAft>
              <a:buNone/>
              <a:defRPr sz="500">
                <a:solidFill>
                  <a:srgbClr val="EBEBEB"/>
                </a:solidFill>
              </a:defRPr>
            </a:lvl5pPr>
            <a:lvl6pPr lvl="5" rtl="0">
              <a:lnSpc>
                <a:spcPct val="142000"/>
              </a:lnSpc>
              <a:spcBef>
                <a:spcPts val="0"/>
              </a:spcBef>
              <a:spcAft>
                <a:spcPts val="0"/>
              </a:spcAft>
              <a:buNone/>
              <a:defRPr sz="500">
                <a:solidFill>
                  <a:srgbClr val="EBEBEB"/>
                </a:solidFill>
              </a:defRPr>
            </a:lvl6pPr>
            <a:lvl7pPr lvl="6" rtl="0">
              <a:lnSpc>
                <a:spcPct val="142000"/>
              </a:lnSpc>
              <a:spcBef>
                <a:spcPts val="0"/>
              </a:spcBef>
              <a:spcAft>
                <a:spcPts val="0"/>
              </a:spcAft>
              <a:buNone/>
              <a:defRPr sz="500">
                <a:solidFill>
                  <a:srgbClr val="EBEBEB"/>
                </a:solidFill>
              </a:defRPr>
            </a:lvl7pPr>
            <a:lvl8pPr lvl="7" rtl="0">
              <a:lnSpc>
                <a:spcPct val="142000"/>
              </a:lnSpc>
              <a:spcBef>
                <a:spcPts val="0"/>
              </a:spcBef>
              <a:spcAft>
                <a:spcPts val="0"/>
              </a:spcAft>
              <a:buNone/>
              <a:defRPr sz="500">
                <a:solidFill>
                  <a:srgbClr val="EBEBEB"/>
                </a:solidFill>
              </a:defRPr>
            </a:lvl8pPr>
            <a:lvl9pPr lvl="8" rtl="0">
              <a:lnSpc>
                <a:spcPct val="142000"/>
              </a:lnSpc>
              <a:spcBef>
                <a:spcPts val="0"/>
              </a:spcBef>
              <a:spcAft>
                <a:spcPts val="0"/>
              </a:spcAft>
              <a:buNone/>
              <a:defRPr sz="500">
                <a:solidFill>
                  <a:srgbClr val="EBEBEB"/>
                </a:solidFill>
              </a:defRPr>
            </a:lvl9pPr>
          </a:lstStyle>
          <a:p/>
        </p:txBody>
      </p:sp>
      <p:pic>
        <p:nvPicPr>
          <p:cNvPr id="138" name="Google Shape;138;p15"/>
          <p:cNvPicPr preferRelativeResize="0"/>
          <p:nvPr/>
        </p:nvPicPr>
        <p:blipFill>
          <a:blip r:embed="rId2">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39" name="Shape 139"/>
        <p:cNvGrpSpPr/>
        <p:nvPr/>
      </p:nvGrpSpPr>
      <p:grpSpPr>
        <a:xfrm>
          <a:off x="0" y="0"/>
          <a:ext cx="0" cy="0"/>
          <a:chOff x="0" y="0"/>
          <a:chExt cx="0" cy="0"/>
        </a:xfrm>
      </p:grpSpPr>
      <p:sp>
        <p:nvSpPr>
          <p:cNvPr id="140" name="Google Shape;140;p16"/>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1" name="Google Shape;141;p16"/>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2" name="Google Shape;1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red">
  <p:cSld name="TITLE_1">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Clr>
                <a:schemeClr val="lt1"/>
              </a:buClr>
              <a:buSzPts val="1100"/>
              <a:buNone/>
              <a:defRPr sz="1100">
                <a:solidFill>
                  <a:schemeClr val="lt1"/>
                </a:solidFill>
              </a:defRPr>
            </a:lvl1pPr>
            <a:lvl2pPr lvl="1" rtl="0">
              <a:lnSpc>
                <a:spcPct val="180000"/>
              </a:lnSpc>
              <a:spcBef>
                <a:spcPts val="0"/>
              </a:spcBef>
              <a:spcAft>
                <a:spcPts val="0"/>
              </a:spcAft>
              <a:buClr>
                <a:schemeClr val="lt1"/>
              </a:buClr>
              <a:buSzPts val="1100"/>
              <a:buNone/>
              <a:defRPr sz="1100">
                <a:solidFill>
                  <a:schemeClr val="lt1"/>
                </a:solidFill>
              </a:defRPr>
            </a:lvl2pPr>
            <a:lvl3pPr lvl="2" rtl="0">
              <a:lnSpc>
                <a:spcPct val="180000"/>
              </a:lnSpc>
              <a:spcBef>
                <a:spcPts val="0"/>
              </a:spcBef>
              <a:spcAft>
                <a:spcPts val="0"/>
              </a:spcAft>
              <a:buClr>
                <a:schemeClr val="lt1"/>
              </a:buClr>
              <a:buSzPts val="1100"/>
              <a:buNone/>
              <a:defRPr sz="1100">
                <a:solidFill>
                  <a:schemeClr val="lt1"/>
                </a:solidFill>
              </a:defRPr>
            </a:lvl3pPr>
            <a:lvl4pPr lvl="3" rtl="0">
              <a:lnSpc>
                <a:spcPct val="180000"/>
              </a:lnSpc>
              <a:spcBef>
                <a:spcPts val="0"/>
              </a:spcBef>
              <a:spcAft>
                <a:spcPts val="0"/>
              </a:spcAft>
              <a:buClr>
                <a:schemeClr val="lt1"/>
              </a:buClr>
              <a:buSzPts val="1100"/>
              <a:buNone/>
              <a:defRPr sz="1100">
                <a:solidFill>
                  <a:schemeClr val="lt1"/>
                </a:solidFill>
              </a:defRPr>
            </a:lvl4pPr>
            <a:lvl5pPr lvl="4" rtl="0">
              <a:lnSpc>
                <a:spcPct val="180000"/>
              </a:lnSpc>
              <a:spcBef>
                <a:spcPts val="0"/>
              </a:spcBef>
              <a:spcAft>
                <a:spcPts val="0"/>
              </a:spcAft>
              <a:buClr>
                <a:schemeClr val="lt1"/>
              </a:buClr>
              <a:buSzPts val="1100"/>
              <a:buNone/>
              <a:defRPr sz="1100">
                <a:solidFill>
                  <a:schemeClr val="lt1"/>
                </a:solidFill>
              </a:defRPr>
            </a:lvl5pPr>
            <a:lvl6pPr lvl="5" rtl="0">
              <a:lnSpc>
                <a:spcPct val="180000"/>
              </a:lnSpc>
              <a:spcBef>
                <a:spcPts val="0"/>
              </a:spcBef>
              <a:spcAft>
                <a:spcPts val="0"/>
              </a:spcAft>
              <a:buClr>
                <a:schemeClr val="lt1"/>
              </a:buClr>
              <a:buSzPts val="1100"/>
              <a:buNone/>
              <a:defRPr sz="1100">
                <a:solidFill>
                  <a:schemeClr val="lt1"/>
                </a:solidFill>
              </a:defRPr>
            </a:lvl6pPr>
            <a:lvl7pPr lvl="6" rtl="0">
              <a:lnSpc>
                <a:spcPct val="180000"/>
              </a:lnSpc>
              <a:spcBef>
                <a:spcPts val="0"/>
              </a:spcBef>
              <a:spcAft>
                <a:spcPts val="0"/>
              </a:spcAft>
              <a:buClr>
                <a:schemeClr val="lt1"/>
              </a:buClr>
              <a:buSzPts val="1100"/>
              <a:buNone/>
              <a:defRPr sz="1100">
                <a:solidFill>
                  <a:schemeClr val="lt1"/>
                </a:solidFill>
              </a:defRPr>
            </a:lvl7pPr>
            <a:lvl8pPr lvl="7" rtl="0">
              <a:lnSpc>
                <a:spcPct val="180000"/>
              </a:lnSpc>
              <a:spcBef>
                <a:spcPts val="0"/>
              </a:spcBef>
              <a:spcAft>
                <a:spcPts val="0"/>
              </a:spcAft>
              <a:buClr>
                <a:schemeClr val="lt1"/>
              </a:buClr>
              <a:buSzPts val="1100"/>
              <a:buNone/>
              <a:defRPr sz="1100">
                <a:solidFill>
                  <a:schemeClr val="lt1"/>
                </a:solidFill>
              </a:defRPr>
            </a:lvl8pPr>
            <a:lvl9pPr lvl="8" rtl="0">
              <a:lnSpc>
                <a:spcPct val="180000"/>
              </a:lnSpc>
              <a:spcBef>
                <a:spcPts val="0"/>
              </a:spcBef>
              <a:spcAft>
                <a:spcPts val="0"/>
              </a:spcAft>
              <a:buClr>
                <a:schemeClr val="lt1"/>
              </a:buClr>
              <a:buSzPts val="1100"/>
              <a:buNone/>
              <a:defRPr sz="1100">
                <a:solidFill>
                  <a:schemeClr val="lt1"/>
                </a:solidFill>
              </a:defRPr>
            </a:lvl9pPr>
          </a:lstStyle>
          <a:p/>
        </p:txBody>
      </p:sp>
      <p:sp>
        <p:nvSpPr>
          <p:cNvPr id="18" name="Google Shape;18;p3"/>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5300">
                <a:solidFill>
                  <a:schemeClr val="lt1"/>
                </a:solidFill>
              </a:defRPr>
            </a:lvl1pPr>
            <a:lvl2pPr lvl="1" rtl="0">
              <a:lnSpc>
                <a:spcPct val="105000"/>
              </a:lnSpc>
              <a:spcBef>
                <a:spcPts val="0"/>
              </a:spcBef>
              <a:spcAft>
                <a:spcPts val="0"/>
              </a:spcAft>
              <a:buNone/>
              <a:defRPr sz="5300">
                <a:solidFill>
                  <a:schemeClr val="lt1"/>
                </a:solidFill>
              </a:defRPr>
            </a:lvl2pPr>
            <a:lvl3pPr lvl="2" rtl="0">
              <a:lnSpc>
                <a:spcPct val="105000"/>
              </a:lnSpc>
              <a:spcBef>
                <a:spcPts val="0"/>
              </a:spcBef>
              <a:spcAft>
                <a:spcPts val="0"/>
              </a:spcAft>
              <a:buNone/>
              <a:defRPr sz="5300">
                <a:solidFill>
                  <a:schemeClr val="lt1"/>
                </a:solidFill>
              </a:defRPr>
            </a:lvl3pPr>
            <a:lvl4pPr lvl="3" rtl="0">
              <a:lnSpc>
                <a:spcPct val="105000"/>
              </a:lnSpc>
              <a:spcBef>
                <a:spcPts val="0"/>
              </a:spcBef>
              <a:spcAft>
                <a:spcPts val="0"/>
              </a:spcAft>
              <a:buNone/>
              <a:defRPr sz="5300">
                <a:solidFill>
                  <a:schemeClr val="lt1"/>
                </a:solidFill>
              </a:defRPr>
            </a:lvl4pPr>
            <a:lvl5pPr lvl="4" rtl="0">
              <a:lnSpc>
                <a:spcPct val="105000"/>
              </a:lnSpc>
              <a:spcBef>
                <a:spcPts val="0"/>
              </a:spcBef>
              <a:spcAft>
                <a:spcPts val="0"/>
              </a:spcAft>
              <a:buNone/>
              <a:defRPr sz="5300">
                <a:solidFill>
                  <a:schemeClr val="lt1"/>
                </a:solidFill>
              </a:defRPr>
            </a:lvl5pPr>
            <a:lvl6pPr lvl="5" rtl="0">
              <a:lnSpc>
                <a:spcPct val="105000"/>
              </a:lnSpc>
              <a:spcBef>
                <a:spcPts val="0"/>
              </a:spcBef>
              <a:spcAft>
                <a:spcPts val="0"/>
              </a:spcAft>
              <a:buNone/>
              <a:defRPr sz="5300">
                <a:solidFill>
                  <a:schemeClr val="lt1"/>
                </a:solidFill>
              </a:defRPr>
            </a:lvl6pPr>
            <a:lvl7pPr lvl="6" rtl="0">
              <a:lnSpc>
                <a:spcPct val="105000"/>
              </a:lnSpc>
              <a:spcBef>
                <a:spcPts val="0"/>
              </a:spcBef>
              <a:spcAft>
                <a:spcPts val="0"/>
              </a:spcAft>
              <a:buNone/>
              <a:defRPr sz="5300">
                <a:solidFill>
                  <a:schemeClr val="lt1"/>
                </a:solidFill>
              </a:defRPr>
            </a:lvl7pPr>
            <a:lvl8pPr lvl="7" rtl="0">
              <a:lnSpc>
                <a:spcPct val="105000"/>
              </a:lnSpc>
              <a:spcBef>
                <a:spcPts val="0"/>
              </a:spcBef>
              <a:spcAft>
                <a:spcPts val="0"/>
              </a:spcAft>
              <a:buNone/>
              <a:defRPr sz="5300">
                <a:solidFill>
                  <a:schemeClr val="lt1"/>
                </a:solidFill>
              </a:defRPr>
            </a:lvl8pPr>
            <a:lvl9pPr lvl="8" rtl="0">
              <a:lnSpc>
                <a:spcPct val="105000"/>
              </a:lnSpc>
              <a:spcBef>
                <a:spcPts val="0"/>
              </a:spcBef>
              <a:spcAft>
                <a:spcPts val="0"/>
              </a:spcAft>
              <a:buNone/>
              <a:defRPr sz="5300">
                <a:solidFill>
                  <a:schemeClr val="lt1"/>
                </a:solidFill>
              </a:defRPr>
            </a:lvl9pPr>
          </a:lstStyle>
          <a:p/>
        </p:txBody>
      </p:sp>
      <p:pic>
        <p:nvPicPr>
          <p:cNvPr id="19" name="Google Shape;19;p3"/>
          <p:cNvPicPr preferRelativeResize="0"/>
          <p:nvPr/>
        </p:nvPicPr>
        <p:blipFill>
          <a:blip r:embed="rId3">
            <a:alphaModFix/>
          </a:blip>
          <a:stretch>
            <a:fillRect/>
          </a:stretch>
        </p:blipFill>
        <p:spPr>
          <a:xfrm>
            <a:off x="7580138" y="4652989"/>
            <a:ext cx="1185206" cy="279575"/>
          </a:xfrm>
          <a:prstGeom prst="rect">
            <a:avLst/>
          </a:prstGeom>
          <a:noFill/>
          <a:ln>
            <a:noFill/>
          </a:ln>
        </p:spPr>
      </p:pic>
      <p:pic>
        <p:nvPicPr>
          <p:cNvPr id="20" name="Google Shape;20;p3"/>
          <p:cNvPicPr preferRelativeResize="0"/>
          <p:nvPr/>
        </p:nvPicPr>
        <p:blipFill>
          <a:blip r:embed="rId4">
            <a:alphaModFix/>
          </a:blip>
          <a:stretch>
            <a:fillRect/>
          </a:stretch>
        </p:blipFill>
        <p:spPr>
          <a:xfrm>
            <a:off x="5534853" y="2651988"/>
            <a:ext cx="341963" cy="341963"/>
          </a:xfrm>
          <a:prstGeom prst="rect">
            <a:avLst/>
          </a:prstGeom>
          <a:noFill/>
          <a:ln>
            <a:noFill/>
          </a:ln>
        </p:spPr>
      </p:pic>
      <p:pic>
        <p:nvPicPr>
          <p:cNvPr id="21" name="Google Shape;21;p3"/>
          <p:cNvPicPr preferRelativeResize="0"/>
          <p:nvPr/>
        </p:nvPicPr>
        <p:blipFill rotWithShape="1">
          <a:blip r:embed="rId5">
            <a:alphaModFix/>
          </a:blip>
          <a:srcRect b="0" l="0" r="0" t="0"/>
          <a:stretch/>
        </p:blipFill>
        <p:spPr>
          <a:xfrm>
            <a:off x="5534853" y="2075932"/>
            <a:ext cx="341963" cy="341963"/>
          </a:xfrm>
          <a:prstGeom prst="rect">
            <a:avLst/>
          </a:prstGeom>
          <a:noFill/>
          <a:ln>
            <a:noFill/>
          </a:ln>
        </p:spPr>
      </p:pic>
      <p:pic>
        <p:nvPicPr>
          <p:cNvPr id="22" name="Google Shape;22;p3"/>
          <p:cNvPicPr preferRelativeResize="0"/>
          <p:nvPr/>
        </p:nvPicPr>
        <p:blipFill rotWithShape="1">
          <a:blip r:embed="rId6">
            <a:alphaModFix/>
          </a:blip>
          <a:srcRect b="0" l="0" r="0" t="0"/>
          <a:stretch/>
        </p:blipFill>
        <p:spPr>
          <a:xfrm>
            <a:off x="5534853" y="1499876"/>
            <a:ext cx="341963" cy="341963"/>
          </a:xfrm>
          <a:prstGeom prst="rect">
            <a:avLst/>
          </a:prstGeom>
          <a:noFill/>
          <a:ln>
            <a:noFill/>
          </a:ln>
        </p:spPr>
      </p:pic>
      <p:pic>
        <p:nvPicPr>
          <p:cNvPr id="23" name="Google Shape;23;p3"/>
          <p:cNvPicPr preferRelativeResize="0"/>
          <p:nvPr/>
        </p:nvPicPr>
        <p:blipFill rotWithShape="1">
          <a:blip r:embed="rId7">
            <a:alphaModFix/>
          </a:blip>
          <a:srcRect b="0" l="0" r="0" t="0"/>
          <a:stretch/>
        </p:blipFill>
        <p:spPr>
          <a:xfrm>
            <a:off x="5534853" y="3228044"/>
            <a:ext cx="341963" cy="341963"/>
          </a:xfrm>
          <a:prstGeom prst="rect">
            <a:avLst/>
          </a:prstGeom>
          <a:noFill/>
          <a:ln>
            <a:noFill/>
          </a:ln>
        </p:spPr>
      </p:pic>
      <p:sp>
        <p:nvSpPr>
          <p:cNvPr id="24" name="Google Shape;24;p3"/>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linkedin.com/company/red-hat</a:t>
            </a:r>
            <a:endParaRPr sz="1100">
              <a:solidFill>
                <a:schemeClr val="lt1"/>
              </a:solidFill>
              <a:latin typeface="Overpass Light"/>
              <a:ea typeface="Overpass Light"/>
              <a:cs typeface="Overpass Light"/>
              <a:sym typeface="Overpass Light"/>
            </a:endParaRPr>
          </a:p>
        </p:txBody>
      </p:sp>
      <p:sp>
        <p:nvSpPr>
          <p:cNvPr id="25" name="Google Shape;25;p3"/>
          <p:cNvSpPr txBox="1"/>
          <p:nvPr/>
        </p:nvSpPr>
        <p:spPr>
          <a:xfrm>
            <a:off x="5970354" y="207590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youtube.com/user/RedHatVideos</a:t>
            </a:r>
            <a:endParaRPr sz="1100">
              <a:solidFill>
                <a:schemeClr val="lt1"/>
              </a:solidFill>
              <a:latin typeface="Overpass Light"/>
              <a:ea typeface="Overpass Light"/>
              <a:cs typeface="Overpass Light"/>
              <a:sym typeface="Overpass Light"/>
            </a:endParaRPr>
          </a:p>
        </p:txBody>
      </p:sp>
      <p:sp>
        <p:nvSpPr>
          <p:cNvPr id="26" name="Google Shape;26;p3"/>
          <p:cNvSpPr txBox="1"/>
          <p:nvPr/>
        </p:nvSpPr>
        <p:spPr>
          <a:xfrm>
            <a:off x="5970354" y="26519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facebook.com/redhatinc</a:t>
            </a:r>
            <a:endParaRPr sz="1100">
              <a:solidFill>
                <a:schemeClr val="lt1"/>
              </a:solidFill>
              <a:latin typeface="Overpass Light"/>
              <a:ea typeface="Overpass Light"/>
              <a:cs typeface="Overpass Light"/>
              <a:sym typeface="Overpass Light"/>
            </a:endParaRPr>
          </a:p>
        </p:txBody>
      </p:sp>
      <p:sp>
        <p:nvSpPr>
          <p:cNvPr id="27" name="Google Shape;27;p3"/>
          <p:cNvSpPr txBox="1"/>
          <p:nvPr/>
        </p:nvSpPr>
        <p:spPr>
          <a:xfrm>
            <a:off x="5970354" y="322798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chemeClr val="lt1"/>
                </a:solidFill>
                <a:latin typeface="Overpass Light"/>
                <a:ea typeface="Overpass Light"/>
                <a:cs typeface="Overpass Light"/>
                <a:sym typeface="Overpass Light"/>
              </a:rPr>
              <a:t>twitter.com/RedHat</a:t>
            </a:r>
            <a:endParaRPr sz="1100">
              <a:solidFill>
                <a:schemeClr val="lt1"/>
              </a:solidFill>
              <a:latin typeface="Overpass Light"/>
              <a:ea typeface="Overpass Light"/>
              <a:cs typeface="Overpass Light"/>
              <a:sym typeface="Overpass Light"/>
            </a:endParaRPr>
          </a:p>
        </p:txBody>
      </p:sp>
      <p:cxnSp>
        <p:nvCxnSpPr>
          <p:cNvPr id="28" name="Google Shape;28;p3"/>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cxnSp>
        <p:nvCxnSpPr>
          <p:cNvPr id="29" name="Google Shape;29;p3"/>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30" name="Google Shape;30;p3"/>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ack">
  <p:cSld name="TITLE_2">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4"/>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EBEBEB"/>
              </a:buClr>
              <a:buSzPts val="1800"/>
              <a:buNone/>
              <a:defRPr sz="1800">
                <a:solidFill>
                  <a:srgbClr val="EBEBEB"/>
                </a:solidFill>
              </a:defRPr>
            </a:lvl1pPr>
            <a:lvl2pPr lvl="1" rtl="0">
              <a:lnSpc>
                <a:spcPct val="100000"/>
              </a:lnSpc>
              <a:spcBef>
                <a:spcPts val="0"/>
              </a:spcBef>
              <a:spcAft>
                <a:spcPts val="0"/>
              </a:spcAft>
              <a:buClr>
                <a:srgbClr val="EBEBEB"/>
              </a:buClr>
              <a:buSzPts val="1800"/>
              <a:buNone/>
              <a:defRPr sz="1800">
                <a:solidFill>
                  <a:srgbClr val="EBEBEB"/>
                </a:solidFill>
              </a:defRPr>
            </a:lvl2pPr>
            <a:lvl3pPr lvl="2" rtl="0">
              <a:lnSpc>
                <a:spcPct val="100000"/>
              </a:lnSpc>
              <a:spcBef>
                <a:spcPts val="0"/>
              </a:spcBef>
              <a:spcAft>
                <a:spcPts val="0"/>
              </a:spcAft>
              <a:buClr>
                <a:srgbClr val="EBEBEB"/>
              </a:buClr>
              <a:buSzPts val="1800"/>
              <a:buNone/>
              <a:defRPr sz="1800">
                <a:solidFill>
                  <a:srgbClr val="EBEBEB"/>
                </a:solidFill>
              </a:defRPr>
            </a:lvl3pPr>
            <a:lvl4pPr lvl="3" rtl="0">
              <a:lnSpc>
                <a:spcPct val="100000"/>
              </a:lnSpc>
              <a:spcBef>
                <a:spcPts val="0"/>
              </a:spcBef>
              <a:spcAft>
                <a:spcPts val="0"/>
              </a:spcAft>
              <a:buClr>
                <a:srgbClr val="EBEBEB"/>
              </a:buClr>
              <a:buSzPts val="1800"/>
              <a:buNone/>
              <a:defRPr sz="1800">
                <a:solidFill>
                  <a:srgbClr val="EBEBEB"/>
                </a:solidFill>
              </a:defRPr>
            </a:lvl4pPr>
            <a:lvl5pPr lvl="4" rtl="0">
              <a:lnSpc>
                <a:spcPct val="100000"/>
              </a:lnSpc>
              <a:spcBef>
                <a:spcPts val="0"/>
              </a:spcBef>
              <a:spcAft>
                <a:spcPts val="0"/>
              </a:spcAft>
              <a:buClr>
                <a:srgbClr val="EBEBEB"/>
              </a:buClr>
              <a:buSzPts val="1800"/>
              <a:buNone/>
              <a:defRPr sz="1800">
                <a:solidFill>
                  <a:srgbClr val="EBEBEB"/>
                </a:solidFill>
              </a:defRPr>
            </a:lvl5pPr>
            <a:lvl6pPr lvl="5" rtl="0">
              <a:lnSpc>
                <a:spcPct val="100000"/>
              </a:lnSpc>
              <a:spcBef>
                <a:spcPts val="0"/>
              </a:spcBef>
              <a:spcAft>
                <a:spcPts val="0"/>
              </a:spcAft>
              <a:buClr>
                <a:srgbClr val="EBEBEB"/>
              </a:buClr>
              <a:buSzPts val="1800"/>
              <a:buNone/>
              <a:defRPr sz="1800">
                <a:solidFill>
                  <a:srgbClr val="EBEBEB"/>
                </a:solidFill>
              </a:defRPr>
            </a:lvl6pPr>
            <a:lvl7pPr lvl="6" rtl="0">
              <a:lnSpc>
                <a:spcPct val="100000"/>
              </a:lnSpc>
              <a:spcBef>
                <a:spcPts val="0"/>
              </a:spcBef>
              <a:spcAft>
                <a:spcPts val="0"/>
              </a:spcAft>
              <a:buClr>
                <a:srgbClr val="EBEBEB"/>
              </a:buClr>
              <a:buSzPts val="1800"/>
              <a:buNone/>
              <a:defRPr sz="1800">
                <a:solidFill>
                  <a:srgbClr val="EBEBEB"/>
                </a:solidFill>
              </a:defRPr>
            </a:lvl7pPr>
            <a:lvl8pPr lvl="7" rtl="0">
              <a:lnSpc>
                <a:spcPct val="100000"/>
              </a:lnSpc>
              <a:spcBef>
                <a:spcPts val="0"/>
              </a:spcBef>
              <a:spcAft>
                <a:spcPts val="0"/>
              </a:spcAft>
              <a:buClr>
                <a:srgbClr val="EBEBEB"/>
              </a:buClr>
              <a:buSzPts val="1800"/>
              <a:buNone/>
              <a:defRPr sz="1800">
                <a:solidFill>
                  <a:srgbClr val="EBEBEB"/>
                </a:solidFill>
              </a:defRPr>
            </a:lvl8pPr>
            <a:lvl9pPr lvl="8" rtl="0">
              <a:lnSpc>
                <a:spcPct val="100000"/>
              </a:lnSpc>
              <a:spcBef>
                <a:spcPts val="0"/>
              </a:spcBef>
              <a:spcAft>
                <a:spcPts val="0"/>
              </a:spcAft>
              <a:buClr>
                <a:srgbClr val="EBEBEB"/>
              </a:buClr>
              <a:buSzPts val="1800"/>
              <a:buNone/>
              <a:defRPr sz="1800">
                <a:solidFill>
                  <a:srgbClr val="EBEBEB"/>
                </a:solidFill>
              </a:defRPr>
            </a:lvl9pPr>
          </a:lstStyle>
          <a:p/>
        </p:txBody>
      </p:sp>
      <p:sp>
        <p:nvSpPr>
          <p:cNvPr id="33" name="Google Shape;33;p4"/>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3500">
                <a:solidFill>
                  <a:srgbClr val="EBEBEB"/>
                </a:solidFill>
              </a:defRPr>
            </a:lvl1pPr>
            <a:lvl2pPr lvl="1" rtl="0">
              <a:lnSpc>
                <a:spcPct val="105000"/>
              </a:lnSpc>
              <a:spcBef>
                <a:spcPts val="0"/>
              </a:spcBef>
              <a:spcAft>
                <a:spcPts val="0"/>
              </a:spcAft>
              <a:buNone/>
              <a:defRPr sz="3500">
                <a:solidFill>
                  <a:srgbClr val="EBEBEB"/>
                </a:solidFill>
              </a:defRPr>
            </a:lvl2pPr>
            <a:lvl3pPr lvl="2" rtl="0">
              <a:lnSpc>
                <a:spcPct val="105000"/>
              </a:lnSpc>
              <a:spcBef>
                <a:spcPts val="0"/>
              </a:spcBef>
              <a:spcAft>
                <a:spcPts val="0"/>
              </a:spcAft>
              <a:buNone/>
              <a:defRPr sz="3500">
                <a:solidFill>
                  <a:srgbClr val="EBEBEB"/>
                </a:solidFill>
              </a:defRPr>
            </a:lvl3pPr>
            <a:lvl4pPr lvl="3" rtl="0">
              <a:lnSpc>
                <a:spcPct val="105000"/>
              </a:lnSpc>
              <a:spcBef>
                <a:spcPts val="0"/>
              </a:spcBef>
              <a:spcAft>
                <a:spcPts val="0"/>
              </a:spcAft>
              <a:buNone/>
              <a:defRPr sz="3500">
                <a:solidFill>
                  <a:srgbClr val="EBEBEB"/>
                </a:solidFill>
              </a:defRPr>
            </a:lvl4pPr>
            <a:lvl5pPr lvl="4" rtl="0">
              <a:lnSpc>
                <a:spcPct val="105000"/>
              </a:lnSpc>
              <a:spcBef>
                <a:spcPts val="0"/>
              </a:spcBef>
              <a:spcAft>
                <a:spcPts val="0"/>
              </a:spcAft>
              <a:buNone/>
              <a:defRPr sz="3500">
                <a:solidFill>
                  <a:srgbClr val="EBEBEB"/>
                </a:solidFill>
              </a:defRPr>
            </a:lvl5pPr>
            <a:lvl6pPr lvl="5" rtl="0">
              <a:lnSpc>
                <a:spcPct val="105000"/>
              </a:lnSpc>
              <a:spcBef>
                <a:spcPts val="0"/>
              </a:spcBef>
              <a:spcAft>
                <a:spcPts val="0"/>
              </a:spcAft>
              <a:buNone/>
              <a:defRPr sz="3500">
                <a:solidFill>
                  <a:srgbClr val="EBEBEB"/>
                </a:solidFill>
              </a:defRPr>
            </a:lvl6pPr>
            <a:lvl7pPr lvl="6" rtl="0">
              <a:lnSpc>
                <a:spcPct val="105000"/>
              </a:lnSpc>
              <a:spcBef>
                <a:spcPts val="0"/>
              </a:spcBef>
              <a:spcAft>
                <a:spcPts val="0"/>
              </a:spcAft>
              <a:buNone/>
              <a:defRPr sz="3500">
                <a:solidFill>
                  <a:srgbClr val="EBEBEB"/>
                </a:solidFill>
              </a:defRPr>
            </a:lvl7pPr>
            <a:lvl8pPr lvl="7" rtl="0">
              <a:lnSpc>
                <a:spcPct val="105000"/>
              </a:lnSpc>
              <a:spcBef>
                <a:spcPts val="0"/>
              </a:spcBef>
              <a:spcAft>
                <a:spcPts val="0"/>
              </a:spcAft>
              <a:buNone/>
              <a:defRPr sz="3500">
                <a:solidFill>
                  <a:srgbClr val="EBEBEB"/>
                </a:solidFill>
              </a:defRPr>
            </a:lvl8pPr>
            <a:lvl9pPr lvl="8" rtl="0">
              <a:lnSpc>
                <a:spcPct val="105000"/>
              </a:lnSpc>
              <a:spcBef>
                <a:spcPts val="0"/>
              </a:spcBef>
              <a:spcAft>
                <a:spcPts val="0"/>
              </a:spcAft>
              <a:buNone/>
              <a:defRPr sz="3500">
                <a:solidFill>
                  <a:srgbClr val="EBEBEB"/>
                </a:solidFill>
              </a:defRPr>
            </a:lvl9pPr>
          </a:lstStyle>
          <a:p/>
        </p:txBody>
      </p:sp>
      <p:sp>
        <p:nvSpPr>
          <p:cNvPr id="34" name="Google Shape;34;p4"/>
          <p:cNvSpPr txBox="1"/>
          <p:nvPr>
            <p:ph idx="2" type="subTitle"/>
          </p:nvPr>
        </p:nvSpPr>
        <p:spPr>
          <a:xfrm>
            <a:off x="1562794"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EBEBEB"/>
              </a:buClr>
              <a:buSzPts val="900"/>
              <a:buNone/>
              <a:defRPr sz="900">
                <a:solidFill>
                  <a:srgbClr val="EBEBEB"/>
                </a:solidFill>
              </a:defRPr>
            </a:lvl1pPr>
            <a:lvl2pPr lvl="1" rtl="0">
              <a:lnSpc>
                <a:spcPct val="135000"/>
              </a:lnSpc>
              <a:spcBef>
                <a:spcPts val="0"/>
              </a:spcBef>
              <a:spcAft>
                <a:spcPts val="0"/>
              </a:spcAft>
              <a:buClr>
                <a:srgbClr val="EBEBEB"/>
              </a:buClr>
              <a:buSzPts val="900"/>
              <a:buNone/>
              <a:defRPr sz="900">
                <a:solidFill>
                  <a:srgbClr val="EBEBEB"/>
                </a:solidFill>
              </a:defRPr>
            </a:lvl2pPr>
            <a:lvl3pPr lvl="2" rtl="0">
              <a:lnSpc>
                <a:spcPct val="135000"/>
              </a:lnSpc>
              <a:spcBef>
                <a:spcPts val="0"/>
              </a:spcBef>
              <a:spcAft>
                <a:spcPts val="0"/>
              </a:spcAft>
              <a:buClr>
                <a:srgbClr val="EBEBEB"/>
              </a:buClr>
              <a:buSzPts val="900"/>
              <a:buNone/>
              <a:defRPr sz="900">
                <a:solidFill>
                  <a:srgbClr val="EBEBEB"/>
                </a:solidFill>
              </a:defRPr>
            </a:lvl3pPr>
            <a:lvl4pPr lvl="3" rtl="0">
              <a:lnSpc>
                <a:spcPct val="135000"/>
              </a:lnSpc>
              <a:spcBef>
                <a:spcPts val="0"/>
              </a:spcBef>
              <a:spcAft>
                <a:spcPts val="0"/>
              </a:spcAft>
              <a:buClr>
                <a:srgbClr val="EBEBEB"/>
              </a:buClr>
              <a:buSzPts val="900"/>
              <a:buNone/>
              <a:defRPr sz="900">
                <a:solidFill>
                  <a:srgbClr val="EBEBEB"/>
                </a:solidFill>
              </a:defRPr>
            </a:lvl4pPr>
            <a:lvl5pPr lvl="4" rtl="0">
              <a:lnSpc>
                <a:spcPct val="135000"/>
              </a:lnSpc>
              <a:spcBef>
                <a:spcPts val="0"/>
              </a:spcBef>
              <a:spcAft>
                <a:spcPts val="0"/>
              </a:spcAft>
              <a:buClr>
                <a:srgbClr val="EBEBEB"/>
              </a:buClr>
              <a:buSzPts val="900"/>
              <a:buNone/>
              <a:defRPr sz="900">
                <a:solidFill>
                  <a:srgbClr val="EBEBEB"/>
                </a:solidFill>
              </a:defRPr>
            </a:lvl5pPr>
            <a:lvl6pPr lvl="5" rtl="0">
              <a:lnSpc>
                <a:spcPct val="135000"/>
              </a:lnSpc>
              <a:spcBef>
                <a:spcPts val="0"/>
              </a:spcBef>
              <a:spcAft>
                <a:spcPts val="0"/>
              </a:spcAft>
              <a:buClr>
                <a:srgbClr val="EBEBEB"/>
              </a:buClr>
              <a:buSzPts val="900"/>
              <a:buNone/>
              <a:defRPr sz="900">
                <a:solidFill>
                  <a:srgbClr val="EBEBEB"/>
                </a:solidFill>
              </a:defRPr>
            </a:lvl6pPr>
            <a:lvl7pPr lvl="6" rtl="0">
              <a:lnSpc>
                <a:spcPct val="135000"/>
              </a:lnSpc>
              <a:spcBef>
                <a:spcPts val="0"/>
              </a:spcBef>
              <a:spcAft>
                <a:spcPts val="0"/>
              </a:spcAft>
              <a:buClr>
                <a:srgbClr val="EBEBEB"/>
              </a:buClr>
              <a:buSzPts val="900"/>
              <a:buNone/>
              <a:defRPr sz="900">
                <a:solidFill>
                  <a:srgbClr val="EBEBEB"/>
                </a:solidFill>
              </a:defRPr>
            </a:lvl7pPr>
            <a:lvl8pPr lvl="7" rtl="0">
              <a:lnSpc>
                <a:spcPct val="135000"/>
              </a:lnSpc>
              <a:spcBef>
                <a:spcPts val="0"/>
              </a:spcBef>
              <a:spcAft>
                <a:spcPts val="0"/>
              </a:spcAft>
              <a:buClr>
                <a:srgbClr val="EBEBEB"/>
              </a:buClr>
              <a:buSzPts val="900"/>
              <a:buNone/>
              <a:defRPr sz="900">
                <a:solidFill>
                  <a:srgbClr val="EBEBEB"/>
                </a:solidFill>
              </a:defRPr>
            </a:lvl8pPr>
            <a:lvl9pPr lvl="8" rtl="0">
              <a:lnSpc>
                <a:spcPct val="135000"/>
              </a:lnSpc>
              <a:spcBef>
                <a:spcPts val="0"/>
              </a:spcBef>
              <a:spcAft>
                <a:spcPts val="0"/>
              </a:spcAft>
              <a:buClr>
                <a:srgbClr val="EBEBEB"/>
              </a:buClr>
              <a:buSzPts val="900"/>
              <a:buNone/>
              <a:defRPr sz="900">
                <a:solidFill>
                  <a:srgbClr val="EBEBEB"/>
                </a:solidFill>
              </a:defRPr>
            </a:lvl9pPr>
          </a:lstStyle>
          <a:p/>
        </p:txBody>
      </p:sp>
      <p:sp>
        <p:nvSpPr>
          <p:cNvPr id="35" name="Google Shape;35;p4"/>
          <p:cNvSpPr txBox="1"/>
          <p:nvPr>
            <p:ph idx="3" type="subTitle"/>
          </p:nvPr>
        </p:nvSpPr>
        <p:spPr>
          <a:xfrm>
            <a:off x="3353888"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EBEBEB"/>
              </a:buClr>
              <a:buSzPts val="900"/>
              <a:buNone/>
              <a:defRPr sz="900">
                <a:solidFill>
                  <a:srgbClr val="EBEBEB"/>
                </a:solidFill>
              </a:defRPr>
            </a:lvl1pPr>
            <a:lvl2pPr lvl="1" rtl="0">
              <a:lnSpc>
                <a:spcPct val="135000"/>
              </a:lnSpc>
              <a:spcBef>
                <a:spcPts val="0"/>
              </a:spcBef>
              <a:spcAft>
                <a:spcPts val="0"/>
              </a:spcAft>
              <a:buClr>
                <a:srgbClr val="EBEBEB"/>
              </a:buClr>
              <a:buSzPts val="900"/>
              <a:buNone/>
              <a:defRPr sz="900">
                <a:solidFill>
                  <a:srgbClr val="EBEBEB"/>
                </a:solidFill>
              </a:defRPr>
            </a:lvl2pPr>
            <a:lvl3pPr lvl="2" rtl="0">
              <a:lnSpc>
                <a:spcPct val="135000"/>
              </a:lnSpc>
              <a:spcBef>
                <a:spcPts val="0"/>
              </a:spcBef>
              <a:spcAft>
                <a:spcPts val="0"/>
              </a:spcAft>
              <a:buClr>
                <a:srgbClr val="EBEBEB"/>
              </a:buClr>
              <a:buSzPts val="900"/>
              <a:buNone/>
              <a:defRPr sz="900">
                <a:solidFill>
                  <a:srgbClr val="EBEBEB"/>
                </a:solidFill>
              </a:defRPr>
            </a:lvl3pPr>
            <a:lvl4pPr lvl="3" rtl="0">
              <a:lnSpc>
                <a:spcPct val="135000"/>
              </a:lnSpc>
              <a:spcBef>
                <a:spcPts val="0"/>
              </a:spcBef>
              <a:spcAft>
                <a:spcPts val="0"/>
              </a:spcAft>
              <a:buClr>
                <a:srgbClr val="EBEBEB"/>
              </a:buClr>
              <a:buSzPts val="900"/>
              <a:buNone/>
              <a:defRPr sz="900">
                <a:solidFill>
                  <a:srgbClr val="EBEBEB"/>
                </a:solidFill>
              </a:defRPr>
            </a:lvl4pPr>
            <a:lvl5pPr lvl="4" rtl="0">
              <a:lnSpc>
                <a:spcPct val="135000"/>
              </a:lnSpc>
              <a:spcBef>
                <a:spcPts val="0"/>
              </a:spcBef>
              <a:spcAft>
                <a:spcPts val="0"/>
              </a:spcAft>
              <a:buClr>
                <a:srgbClr val="EBEBEB"/>
              </a:buClr>
              <a:buSzPts val="900"/>
              <a:buNone/>
              <a:defRPr sz="900">
                <a:solidFill>
                  <a:srgbClr val="EBEBEB"/>
                </a:solidFill>
              </a:defRPr>
            </a:lvl5pPr>
            <a:lvl6pPr lvl="5" rtl="0">
              <a:lnSpc>
                <a:spcPct val="135000"/>
              </a:lnSpc>
              <a:spcBef>
                <a:spcPts val="0"/>
              </a:spcBef>
              <a:spcAft>
                <a:spcPts val="0"/>
              </a:spcAft>
              <a:buClr>
                <a:srgbClr val="EBEBEB"/>
              </a:buClr>
              <a:buSzPts val="900"/>
              <a:buNone/>
              <a:defRPr sz="900">
                <a:solidFill>
                  <a:srgbClr val="EBEBEB"/>
                </a:solidFill>
              </a:defRPr>
            </a:lvl6pPr>
            <a:lvl7pPr lvl="6" rtl="0">
              <a:lnSpc>
                <a:spcPct val="135000"/>
              </a:lnSpc>
              <a:spcBef>
                <a:spcPts val="0"/>
              </a:spcBef>
              <a:spcAft>
                <a:spcPts val="0"/>
              </a:spcAft>
              <a:buClr>
                <a:srgbClr val="EBEBEB"/>
              </a:buClr>
              <a:buSzPts val="900"/>
              <a:buNone/>
              <a:defRPr sz="900">
                <a:solidFill>
                  <a:srgbClr val="EBEBEB"/>
                </a:solidFill>
              </a:defRPr>
            </a:lvl7pPr>
            <a:lvl8pPr lvl="7" rtl="0">
              <a:lnSpc>
                <a:spcPct val="135000"/>
              </a:lnSpc>
              <a:spcBef>
                <a:spcPts val="0"/>
              </a:spcBef>
              <a:spcAft>
                <a:spcPts val="0"/>
              </a:spcAft>
              <a:buClr>
                <a:srgbClr val="EBEBEB"/>
              </a:buClr>
              <a:buSzPts val="900"/>
              <a:buNone/>
              <a:defRPr sz="900">
                <a:solidFill>
                  <a:srgbClr val="EBEBEB"/>
                </a:solidFill>
              </a:defRPr>
            </a:lvl8pPr>
            <a:lvl9pPr lvl="8" rtl="0">
              <a:lnSpc>
                <a:spcPct val="135000"/>
              </a:lnSpc>
              <a:spcBef>
                <a:spcPts val="0"/>
              </a:spcBef>
              <a:spcAft>
                <a:spcPts val="0"/>
              </a:spcAft>
              <a:buClr>
                <a:srgbClr val="EBEBEB"/>
              </a:buClr>
              <a:buSzPts val="900"/>
              <a:buNone/>
              <a:defRPr sz="900">
                <a:solidFill>
                  <a:srgbClr val="EBEBEB"/>
                </a:solidFill>
              </a:defRPr>
            </a:lvl9pPr>
          </a:lstStyle>
          <a:p/>
        </p:txBody>
      </p:sp>
      <p:pic>
        <p:nvPicPr>
          <p:cNvPr id="36" name="Google Shape;36;p4"/>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37" name="Google Shape;37;p4"/>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38" name="Google Shape;38;p4"/>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closing">
  <p:cSld name="TITLE_1_1">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5"/>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Clr>
                <a:srgbClr val="EBEBEB"/>
              </a:buClr>
              <a:buSzPts val="1100"/>
              <a:buNone/>
              <a:defRPr sz="1100">
                <a:solidFill>
                  <a:srgbClr val="EBEBEB"/>
                </a:solidFill>
              </a:defRPr>
            </a:lvl1pPr>
            <a:lvl2pPr lvl="1" rtl="0">
              <a:lnSpc>
                <a:spcPct val="180000"/>
              </a:lnSpc>
              <a:spcBef>
                <a:spcPts val="0"/>
              </a:spcBef>
              <a:spcAft>
                <a:spcPts val="0"/>
              </a:spcAft>
              <a:buClr>
                <a:srgbClr val="EBEBEB"/>
              </a:buClr>
              <a:buSzPts val="1100"/>
              <a:buNone/>
              <a:defRPr sz="1100">
                <a:solidFill>
                  <a:srgbClr val="EBEBEB"/>
                </a:solidFill>
              </a:defRPr>
            </a:lvl2pPr>
            <a:lvl3pPr lvl="2" rtl="0">
              <a:lnSpc>
                <a:spcPct val="180000"/>
              </a:lnSpc>
              <a:spcBef>
                <a:spcPts val="0"/>
              </a:spcBef>
              <a:spcAft>
                <a:spcPts val="0"/>
              </a:spcAft>
              <a:buClr>
                <a:srgbClr val="EBEBEB"/>
              </a:buClr>
              <a:buSzPts val="1100"/>
              <a:buNone/>
              <a:defRPr sz="1100">
                <a:solidFill>
                  <a:srgbClr val="EBEBEB"/>
                </a:solidFill>
              </a:defRPr>
            </a:lvl3pPr>
            <a:lvl4pPr lvl="3" rtl="0">
              <a:lnSpc>
                <a:spcPct val="180000"/>
              </a:lnSpc>
              <a:spcBef>
                <a:spcPts val="0"/>
              </a:spcBef>
              <a:spcAft>
                <a:spcPts val="0"/>
              </a:spcAft>
              <a:buClr>
                <a:srgbClr val="EBEBEB"/>
              </a:buClr>
              <a:buSzPts val="1100"/>
              <a:buNone/>
              <a:defRPr sz="1100">
                <a:solidFill>
                  <a:srgbClr val="EBEBEB"/>
                </a:solidFill>
              </a:defRPr>
            </a:lvl4pPr>
            <a:lvl5pPr lvl="4" rtl="0">
              <a:lnSpc>
                <a:spcPct val="180000"/>
              </a:lnSpc>
              <a:spcBef>
                <a:spcPts val="0"/>
              </a:spcBef>
              <a:spcAft>
                <a:spcPts val="0"/>
              </a:spcAft>
              <a:buClr>
                <a:srgbClr val="EBEBEB"/>
              </a:buClr>
              <a:buSzPts val="1100"/>
              <a:buNone/>
              <a:defRPr sz="1100">
                <a:solidFill>
                  <a:srgbClr val="EBEBEB"/>
                </a:solidFill>
              </a:defRPr>
            </a:lvl5pPr>
            <a:lvl6pPr lvl="5" rtl="0">
              <a:lnSpc>
                <a:spcPct val="180000"/>
              </a:lnSpc>
              <a:spcBef>
                <a:spcPts val="0"/>
              </a:spcBef>
              <a:spcAft>
                <a:spcPts val="0"/>
              </a:spcAft>
              <a:buClr>
                <a:srgbClr val="EBEBEB"/>
              </a:buClr>
              <a:buSzPts val="1100"/>
              <a:buNone/>
              <a:defRPr sz="1100">
                <a:solidFill>
                  <a:srgbClr val="EBEBEB"/>
                </a:solidFill>
              </a:defRPr>
            </a:lvl6pPr>
            <a:lvl7pPr lvl="6" rtl="0">
              <a:lnSpc>
                <a:spcPct val="180000"/>
              </a:lnSpc>
              <a:spcBef>
                <a:spcPts val="0"/>
              </a:spcBef>
              <a:spcAft>
                <a:spcPts val="0"/>
              </a:spcAft>
              <a:buClr>
                <a:srgbClr val="EBEBEB"/>
              </a:buClr>
              <a:buSzPts val="1100"/>
              <a:buNone/>
              <a:defRPr sz="1100">
                <a:solidFill>
                  <a:srgbClr val="EBEBEB"/>
                </a:solidFill>
              </a:defRPr>
            </a:lvl7pPr>
            <a:lvl8pPr lvl="7" rtl="0">
              <a:lnSpc>
                <a:spcPct val="180000"/>
              </a:lnSpc>
              <a:spcBef>
                <a:spcPts val="0"/>
              </a:spcBef>
              <a:spcAft>
                <a:spcPts val="0"/>
              </a:spcAft>
              <a:buClr>
                <a:srgbClr val="EBEBEB"/>
              </a:buClr>
              <a:buSzPts val="1100"/>
              <a:buNone/>
              <a:defRPr sz="1100">
                <a:solidFill>
                  <a:srgbClr val="EBEBEB"/>
                </a:solidFill>
              </a:defRPr>
            </a:lvl8pPr>
            <a:lvl9pPr lvl="8" rtl="0">
              <a:lnSpc>
                <a:spcPct val="180000"/>
              </a:lnSpc>
              <a:spcBef>
                <a:spcPts val="0"/>
              </a:spcBef>
              <a:spcAft>
                <a:spcPts val="0"/>
              </a:spcAft>
              <a:buClr>
                <a:srgbClr val="EBEBEB"/>
              </a:buClr>
              <a:buSzPts val="1100"/>
              <a:buNone/>
              <a:defRPr sz="1100">
                <a:solidFill>
                  <a:srgbClr val="EBEBEB"/>
                </a:solidFill>
              </a:defRPr>
            </a:lvl9pPr>
          </a:lstStyle>
          <a:p/>
        </p:txBody>
      </p:sp>
      <p:sp>
        <p:nvSpPr>
          <p:cNvPr id="41" name="Google Shape;41;p5"/>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5300">
                <a:solidFill>
                  <a:srgbClr val="EBEBEB"/>
                </a:solidFill>
              </a:defRPr>
            </a:lvl1pPr>
            <a:lvl2pPr lvl="1" rtl="0">
              <a:lnSpc>
                <a:spcPct val="105000"/>
              </a:lnSpc>
              <a:spcBef>
                <a:spcPts val="0"/>
              </a:spcBef>
              <a:spcAft>
                <a:spcPts val="0"/>
              </a:spcAft>
              <a:buNone/>
              <a:defRPr sz="5300">
                <a:solidFill>
                  <a:srgbClr val="EBEBEB"/>
                </a:solidFill>
              </a:defRPr>
            </a:lvl2pPr>
            <a:lvl3pPr lvl="2" rtl="0">
              <a:lnSpc>
                <a:spcPct val="105000"/>
              </a:lnSpc>
              <a:spcBef>
                <a:spcPts val="0"/>
              </a:spcBef>
              <a:spcAft>
                <a:spcPts val="0"/>
              </a:spcAft>
              <a:buNone/>
              <a:defRPr sz="5300">
                <a:solidFill>
                  <a:srgbClr val="EBEBEB"/>
                </a:solidFill>
              </a:defRPr>
            </a:lvl3pPr>
            <a:lvl4pPr lvl="3" rtl="0">
              <a:lnSpc>
                <a:spcPct val="105000"/>
              </a:lnSpc>
              <a:spcBef>
                <a:spcPts val="0"/>
              </a:spcBef>
              <a:spcAft>
                <a:spcPts val="0"/>
              </a:spcAft>
              <a:buNone/>
              <a:defRPr sz="5300">
                <a:solidFill>
                  <a:srgbClr val="EBEBEB"/>
                </a:solidFill>
              </a:defRPr>
            </a:lvl4pPr>
            <a:lvl5pPr lvl="4" rtl="0">
              <a:lnSpc>
                <a:spcPct val="105000"/>
              </a:lnSpc>
              <a:spcBef>
                <a:spcPts val="0"/>
              </a:spcBef>
              <a:spcAft>
                <a:spcPts val="0"/>
              </a:spcAft>
              <a:buNone/>
              <a:defRPr sz="5300">
                <a:solidFill>
                  <a:srgbClr val="EBEBEB"/>
                </a:solidFill>
              </a:defRPr>
            </a:lvl5pPr>
            <a:lvl6pPr lvl="5" rtl="0">
              <a:lnSpc>
                <a:spcPct val="105000"/>
              </a:lnSpc>
              <a:spcBef>
                <a:spcPts val="0"/>
              </a:spcBef>
              <a:spcAft>
                <a:spcPts val="0"/>
              </a:spcAft>
              <a:buNone/>
              <a:defRPr sz="5300">
                <a:solidFill>
                  <a:srgbClr val="EBEBEB"/>
                </a:solidFill>
              </a:defRPr>
            </a:lvl6pPr>
            <a:lvl7pPr lvl="6" rtl="0">
              <a:lnSpc>
                <a:spcPct val="105000"/>
              </a:lnSpc>
              <a:spcBef>
                <a:spcPts val="0"/>
              </a:spcBef>
              <a:spcAft>
                <a:spcPts val="0"/>
              </a:spcAft>
              <a:buNone/>
              <a:defRPr sz="5300">
                <a:solidFill>
                  <a:srgbClr val="EBEBEB"/>
                </a:solidFill>
              </a:defRPr>
            </a:lvl7pPr>
            <a:lvl8pPr lvl="7" rtl="0">
              <a:lnSpc>
                <a:spcPct val="105000"/>
              </a:lnSpc>
              <a:spcBef>
                <a:spcPts val="0"/>
              </a:spcBef>
              <a:spcAft>
                <a:spcPts val="0"/>
              </a:spcAft>
              <a:buNone/>
              <a:defRPr sz="5300">
                <a:solidFill>
                  <a:srgbClr val="EBEBEB"/>
                </a:solidFill>
              </a:defRPr>
            </a:lvl8pPr>
            <a:lvl9pPr lvl="8" rtl="0">
              <a:lnSpc>
                <a:spcPct val="105000"/>
              </a:lnSpc>
              <a:spcBef>
                <a:spcPts val="0"/>
              </a:spcBef>
              <a:spcAft>
                <a:spcPts val="0"/>
              </a:spcAft>
              <a:buNone/>
              <a:defRPr sz="5300">
                <a:solidFill>
                  <a:srgbClr val="EBEBEB"/>
                </a:solidFill>
              </a:defRPr>
            </a:lvl9pPr>
          </a:lstStyle>
          <a:p/>
        </p:txBody>
      </p:sp>
      <p:pic>
        <p:nvPicPr>
          <p:cNvPr id="42" name="Google Shape;42;p5"/>
          <p:cNvPicPr preferRelativeResize="0"/>
          <p:nvPr/>
        </p:nvPicPr>
        <p:blipFill>
          <a:blip r:embed="rId3">
            <a:alphaModFix/>
          </a:blip>
          <a:stretch>
            <a:fillRect/>
          </a:stretch>
        </p:blipFill>
        <p:spPr>
          <a:xfrm>
            <a:off x="7580138" y="4652989"/>
            <a:ext cx="1185206" cy="279575"/>
          </a:xfrm>
          <a:prstGeom prst="rect">
            <a:avLst/>
          </a:prstGeom>
          <a:noFill/>
          <a:ln>
            <a:noFill/>
          </a:ln>
        </p:spPr>
      </p:pic>
      <p:sp>
        <p:nvSpPr>
          <p:cNvPr id="43" name="Google Shape;43;p5"/>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linkedin.com/company/red-hat</a:t>
            </a:r>
            <a:endParaRPr sz="1100">
              <a:solidFill>
                <a:srgbClr val="EBEBEB"/>
              </a:solidFill>
              <a:latin typeface="Overpass Light"/>
              <a:ea typeface="Overpass Light"/>
              <a:cs typeface="Overpass Light"/>
              <a:sym typeface="Overpass Light"/>
            </a:endParaRPr>
          </a:p>
        </p:txBody>
      </p:sp>
      <p:sp>
        <p:nvSpPr>
          <p:cNvPr id="44" name="Google Shape;44;p5"/>
          <p:cNvSpPr txBox="1"/>
          <p:nvPr/>
        </p:nvSpPr>
        <p:spPr>
          <a:xfrm>
            <a:off x="5970354" y="207590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youtube.com/user/RedHatVideos</a:t>
            </a:r>
            <a:endParaRPr sz="1100">
              <a:solidFill>
                <a:srgbClr val="EBEBEB"/>
              </a:solidFill>
              <a:latin typeface="Overpass Light"/>
              <a:ea typeface="Overpass Light"/>
              <a:cs typeface="Overpass Light"/>
              <a:sym typeface="Overpass Light"/>
            </a:endParaRPr>
          </a:p>
        </p:txBody>
      </p:sp>
      <p:sp>
        <p:nvSpPr>
          <p:cNvPr id="45" name="Google Shape;45;p5"/>
          <p:cNvSpPr txBox="1"/>
          <p:nvPr/>
        </p:nvSpPr>
        <p:spPr>
          <a:xfrm>
            <a:off x="5970354" y="26519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facebook.com/redhatinc</a:t>
            </a:r>
            <a:endParaRPr sz="1100">
              <a:solidFill>
                <a:srgbClr val="EBEBEB"/>
              </a:solidFill>
              <a:latin typeface="Overpass Light"/>
              <a:ea typeface="Overpass Light"/>
              <a:cs typeface="Overpass Light"/>
              <a:sym typeface="Overpass Light"/>
            </a:endParaRPr>
          </a:p>
        </p:txBody>
      </p:sp>
      <p:sp>
        <p:nvSpPr>
          <p:cNvPr id="46" name="Google Shape;46;p5"/>
          <p:cNvSpPr txBox="1"/>
          <p:nvPr/>
        </p:nvSpPr>
        <p:spPr>
          <a:xfrm>
            <a:off x="5970354" y="322798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1100">
                <a:solidFill>
                  <a:srgbClr val="EBEBEB"/>
                </a:solidFill>
                <a:latin typeface="Overpass Light"/>
                <a:ea typeface="Overpass Light"/>
                <a:cs typeface="Overpass Light"/>
                <a:sym typeface="Overpass Light"/>
              </a:rPr>
              <a:t>twitter.com/RedHat</a:t>
            </a:r>
            <a:endParaRPr sz="1100">
              <a:solidFill>
                <a:srgbClr val="EBEBEB"/>
              </a:solidFill>
              <a:latin typeface="Overpass Light"/>
              <a:ea typeface="Overpass Light"/>
              <a:cs typeface="Overpass Light"/>
              <a:sym typeface="Overpass Light"/>
            </a:endParaRPr>
          </a:p>
        </p:txBody>
      </p:sp>
      <p:cxnSp>
        <p:nvCxnSpPr>
          <p:cNvPr id="47" name="Google Shape;47;p5"/>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pic>
        <p:nvPicPr>
          <p:cNvPr id="48" name="Google Shape;48;p5"/>
          <p:cNvPicPr preferRelativeResize="0"/>
          <p:nvPr/>
        </p:nvPicPr>
        <p:blipFill rotWithShape="1">
          <a:blip r:embed="rId4">
            <a:alphaModFix/>
          </a:blip>
          <a:srcRect b="0" l="0" r="0" t="0"/>
          <a:stretch/>
        </p:blipFill>
        <p:spPr>
          <a:xfrm>
            <a:off x="5490956" y="1411963"/>
            <a:ext cx="435388" cy="435388"/>
          </a:xfrm>
          <a:prstGeom prst="rect">
            <a:avLst/>
          </a:prstGeom>
          <a:noFill/>
          <a:ln>
            <a:noFill/>
          </a:ln>
        </p:spPr>
      </p:pic>
      <p:pic>
        <p:nvPicPr>
          <p:cNvPr id="49" name="Google Shape;49;p5"/>
          <p:cNvPicPr preferRelativeResize="0"/>
          <p:nvPr/>
        </p:nvPicPr>
        <p:blipFill rotWithShape="1">
          <a:blip r:embed="rId5">
            <a:alphaModFix/>
          </a:blip>
          <a:srcRect b="0" l="0" r="0" t="0"/>
          <a:stretch/>
        </p:blipFill>
        <p:spPr>
          <a:xfrm>
            <a:off x="5490956" y="2553355"/>
            <a:ext cx="435388" cy="435388"/>
          </a:xfrm>
          <a:prstGeom prst="rect">
            <a:avLst/>
          </a:prstGeom>
          <a:noFill/>
          <a:ln>
            <a:noFill/>
          </a:ln>
        </p:spPr>
      </p:pic>
      <p:pic>
        <p:nvPicPr>
          <p:cNvPr id="50" name="Google Shape;50;p5"/>
          <p:cNvPicPr preferRelativeResize="0"/>
          <p:nvPr/>
        </p:nvPicPr>
        <p:blipFill rotWithShape="1">
          <a:blip r:embed="rId6">
            <a:alphaModFix/>
          </a:blip>
          <a:srcRect b="0" l="0" r="0" t="0"/>
          <a:stretch/>
        </p:blipFill>
        <p:spPr>
          <a:xfrm>
            <a:off x="5490956" y="2029213"/>
            <a:ext cx="435388" cy="435388"/>
          </a:xfrm>
          <a:prstGeom prst="rect">
            <a:avLst/>
          </a:prstGeom>
          <a:noFill/>
          <a:ln>
            <a:noFill/>
          </a:ln>
        </p:spPr>
      </p:pic>
      <p:pic>
        <p:nvPicPr>
          <p:cNvPr id="51" name="Google Shape;51;p5"/>
          <p:cNvPicPr preferRelativeResize="0"/>
          <p:nvPr/>
        </p:nvPicPr>
        <p:blipFill rotWithShape="1">
          <a:blip r:embed="rId7">
            <a:alphaModFix/>
          </a:blip>
          <a:srcRect b="0" l="0" r="0" t="0"/>
          <a:stretch/>
        </p:blipFill>
        <p:spPr>
          <a:xfrm>
            <a:off x="5490956" y="3160524"/>
            <a:ext cx="435388" cy="435388"/>
          </a:xfrm>
          <a:prstGeom prst="rect">
            <a:avLst/>
          </a:prstGeom>
          <a:noFill/>
          <a:ln>
            <a:noFill/>
          </a:ln>
        </p:spPr>
      </p:pic>
      <p:cxnSp>
        <p:nvCxnSpPr>
          <p:cNvPr id="52" name="Google Shape;52;p5"/>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53" name="Google Shape;53;p5"/>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llustrated">
  <p:cSld name="CUSTOM">
    <p:bg>
      <p:bgPr>
        <a:blipFill>
          <a:blip r:embed="rId2">
            <a:alphaModFix/>
          </a:blip>
          <a:stretch>
            <a:fillRect/>
          </a:stretch>
        </a:blipFill>
      </p:bgPr>
    </p:bg>
    <p:spTree>
      <p:nvGrpSpPr>
        <p:cNvPr id="54" name="Shape 54"/>
        <p:cNvGrpSpPr/>
        <p:nvPr/>
      </p:nvGrpSpPr>
      <p:grpSpPr>
        <a:xfrm>
          <a:off x="0" y="0"/>
          <a:ext cx="0" cy="0"/>
          <a:chOff x="0" y="0"/>
          <a:chExt cx="0" cy="0"/>
        </a:xfrm>
      </p:grpSpPr>
      <p:pic>
        <p:nvPicPr>
          <p:cNvPr id="55" name="Google Shape;55;p6"/>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56" name="Google Shape;56;p6"/>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57" name="Google Shape;57;p6"/>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58" name="Google Shape;58;p6"/>
          <p:cNvSpPr txBox="1"/>
          <p:nvPr>
            <p:ph idx="1" type="subTitle"/>
          </p:nvPr>
        </p:nvSpPr>
        <p:spPr>
          <a:xfrm>
            <a:off x="4245394" y="2978738"/>
            <a:ext cx="3334800" cy="6858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SzPts val="1400"/>
              <a:buNone/>
              <a:defRPr sz="1400"/>
            </a:lvl1pPr>
            <a:lvl2pPr lvl="1" rtl="0">
              <a:lnSpc>
                <a:spcPct val="140000"/>
              </a:lnSpc>
              <a:spcBef>
                <a:spcPts val="0"/>
              </a:spcBef>
              <a:spcAft>
                <a:spcPts val="0"/>
              </a:spcAft>
              <a:buSzPts val="1400"/>
              <a:buNone/>
              <a:defRPr sz="1400"/>
            </a:lvl2pPr>
            <a:lvl3pPr lvl="2" rtl="0">
              <a:lnSpc>
                <a:spcPct val="140000"/>
              </a:lnSpc>
              <a:spcBef>
                <a:spcPts val="0"/>
              </a:spcBef>
              <a:spcAft>
                <a:spcPts val="0"/>
              </a:spcAft>
              <a:buSzPts val="1400"/>
              <a:buNone/>
              <a:defRPr sz="1400"/>
            </a:lvl3pPr>
            <a:lvl4pPr lvl="3" rtl="0">
              <a:lnSpc>
                <a:spcPct val="140000"/>
              </a:lnSpc>
              <a:spcBef>
                <a:spcPts val="0"/>
              </a:spcBef>
              <a:spcAft>
                <a:spcPts val="0"/>
              </a:spcAft>
              <a:buSzPts val="1400"/>
              <a:buNone/>
              <a:defRPr sz="1400"/>
            </a:lvl4pPr>
            <a:lvl5pPr lvl="4" rtl="0">
              <a:lnSpc>
                <a:spcPct val="140000"/>
              </a:lnSpc>
              <a:spcBef>
                <a:spcPts val="0"/>
              </a:spcBef>
              <a:spcAft>
                <a:spcPts val="0"/>
              </a:spcAft>
              <a:buSzPts val="1400"/>
              <a:buNone/>
              <a:defRPr sz="1400"/>
            </a:lvl5pPr>
            <a:lvl6pPr lvl="5" rtl="0">
              <a:lnSpc>
                <a:spcPct val="140000"/>
              </a:lnSpc>
              <a:spcBef>
                <a:spcPts val="0"/>
              </a:spcBef>
              <a:spcAft>
                <a:spcPts val="0"/>
              </a:spcAft>
              <a:buSzPts val="1400"/>
              <a:buNone/>
              <a:defRPr sz="1400"/>
            </a:lvl6pPr>
            <a:lvl7pPr lvl="6" rtl="0">
              <a:lnSpc>
                <a:spcPct val="140000"/>
              </a:lnSpc>
              <a:spcBef>
                <a:spcPts val="0"/>
              </a:spcBef>
              <a:spcAft>
                <a:spcPts val="0"/>
              </a:spcAft>
              <a:buSzPts val="1400"/>
              <a:buNone/>
              <a:defRPr sz="1400"/>
            </a:lvl7pPr>
            <a:lvl8pPr lvl="7" rtl="0">
              <a:lnSpc>
                <a:spcPct val="140000"/>
              </a:lnSpc>
              <a:spcBef>
                <a:spcPts val="0"/>
              </a:spcBef>
              <a:spcAft>
                <a:spcPts val="0"/>
              </a:spcAft>
              <a:buSzPts val="1400"/>
              <a:buNone/>
              <a:defRPr sz="1400"/>
            </a:lvl8pPr>
            <a:lvl9pPr lvl="8" rtl="0">
              <a:lnSpc>
                <a:spcPct val="140000"/>
              </a:lnSpc>
              <a:spcBef>
                <a:spcPts val="0"/>
              </a:spcBef>
              <a:spcAft>
                <a:spcPts val="0"/>
              </a:spcAft>
              <a:buSzPts val="1400"/>
              <a:buNone/>
              <a:defRPr sz="1400"/>
            </a:lvl9pPr>
          </a:lstStyle>
          <a:p/>
        </p:txBody>
      </p:sp>
      <p:sp>
        <p:nvSpPr>
          <p:cNvPr id="59" name="Google Shape;59;p6"/>
          <p:cNvSpPr txBox="1"/>
          <p:nvPr>
            <p:ph type="title"/>
          </p:nvPr>
        </p:nvSpPr>
        <p:spPr>
          <a:xfrm>
            <a:off x="4245394" y="1281774"/>
            <a:ext cx="4302300" cy="1587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b="1" sz="3500">
                <a:solidFill>
                  <a:srgbClr val="EE0000"/>
                </a:solidFill>
                <a:latin typeface="Overpass"/>
                <a:ea typeface="Overpass"/>
                <a:cs typeface="Overpass"/>
                <a:sym typeface="Overpass"/>
              </a:defRPr>
            </a:lvl1pPr>
            <a:lvl2pPr lvl="1" rtl="0">
              <a:lnSpc>
                <a:spcPct val="100000"/>
              </a:lnSpc>
              <a:spcBef>
                <a:spcPts val="0"/>
              </a:spcBef>
              <a:spcAft>
                <a:spcPts val="0"/>
              </a:spcAft>
              <a:buNone/>
              <a:defRPr b="1" sz="3500">
                <a:solidFill>
                  <a:srgbClr val="EE0000"/>
                </a:solidFill>
                <a:latin typeface="Overpass"/>
                <a:ea typeface="Overpass"/>
                <a:cs typeface="Overpass"/>
                <a:sym typeface="Overpass"/>
              </a:defRPr>
            </a:lvl2pPr>
            <a:lvl3pPr lvl="2" rtl="0">
              <a:lnSpc>
                <a:spcPct val="100000"/>
              </a:lnSpc>
              <a:spcBef>
                <a:spcPts val="0"/>
              </a:spcBef>
              <a:spcAft>
                <a:spcPts val="0"/>
              </a:spcAft>
              <a:buNone/>
              <a:defRPr b="1" sz="3500">
                <a:solidFill>
                  <a:srgbClr val="EE0000"/>
                </a:solidFill>
                <a:latin typeface="Overpass"/>
                <a:ea typeface="Overpass"/>
                <a:cs typeface="Overpass"/>
                <a:sym typeface="Overpass"/>
              </a:defRPr>
            </a:lvl3pPr>
            <a:lvl4pPr lvl="3" rtl="0">
              <a:lnSpc>
                <a:spcPct val="100000"/>
              </a:lnSpc>
              <a:spcBef>
                <a:spcPts val="0"/>
              </a:spcBef>
              <a:spcAft>
                <a:spcPts val="0"/>
              </a:spcAft>
              <a:buNone/>
              <a:defRPr b="1" sz="3500">
                <a:solidFill>
                  <a:srgbClr val="EE0000"/>
                </a:solidFill>
                <a:latin typeface="Overpass"/>
                <a:ea typeface="Overpass"/>
                <a:cs typeface="Overpass"/>
                <a:sym typeface="Overpass"/>
              </a:defRPr>
            </a:lvl4pPr>
            <a:lvl5pPr lvl="4" rtl="0">
              <a:lnSpc>
                <a:spcPct val="100000"/>
              </a:lnSpc>
              <a:spcBef>
                <a:spcPts val="0"/>
              </a:spcBef>
              <a:spcAft>
                <a:spcPts val="0"/>
              </a:spcAft>
              <a:buNone/>
              <a:defRPr b="1" sz="3500">
                <a:solidFill>
                  <a:srgbClr val="EE0000"/>
                </a:solidFill>
                <a:latin typeface="Overpass"/>
                <a:ea typeface="Overpass"/>
                <a:cs typeface="Overpass"/>
                <a:sym typeface="Overpass"/>
              </a:defRPr>
            </a:lvl5pPr>
            <a:lvl6pPr lvl="5" rtl="0">
              <a:lnSpc>
                <a:spcPct val="100000"/>
              </a:lnSpc>
              <a:spcBef>
                <a:spcPts val="0"/>
              </a:spcBef>
              <a:spcAft>
                <a:spcPts val="0"/>
              </a:spcAft>
              <a:buNone/>
              <a:defRPr b="1" sz="3500">
                <a:solidFill>
                  <a:srgbClr val="EE0000"/>
                </a:solidFill>
                <a:latin typeface="Overpass"/>
                <a:ea typeface="Overpass"/>
                <a:cs typeface="Overpass"/>
                <a:sym typeface="Overpass"/>
              </a:defRPr>
            </a:lvl6pPr>
            <a:lvl7pPr lvl="6" rtl="0">
              <a:lnSpc>
                <a:spcPct val="100000"/>
              </a:lnSpc>
              <a:spcBef>
                <a:spcPts val="0"/>
              </a:spcBef>
              <a:spcAft>
                <a:spcPts val="0"/>
              </a:spcAft>
              <a:buNone/>
              <a:defRPr b="1" sz="3500">
                <a:solidFill>
                  <a:srgbClr val="EE0000"/>
                </a:solidFill>
                <a:latin typeface="Overpass"/>
                <a:ea typeface="Overpass"/>
                <a:cs typeface="Overpass"/>
                <a:sym typeface="Overpass"/>
              </a:defRPr>
            </a:lvl7pPr>
            <a:lvl8pPr lvl="7" rtl="0">
              <a:lnSpc>
                <a:spcPct val="100000"/>
              </a:lnSpc>
              <a:spcBef>
                <a:spcPts val="0"/>
              </a:spcBef>
              <a:spcAft>
                <a:spcPts val="0"/>
              </a:spcAft>
              <a:buNone/>
              <a:defRPr b="1" sz="3500">
                <a:solidFill>
                  <a:srgbClr val="EE0000"/>
                </a:solidFill>
                <a:latin typeface="Overpass"/>
                <a:ea typeface="Overpass"/>
                <a:cs typeface="Overpass"/>
                <a:sym typeface="Overpass"/>
              </a:defRPr>
            </a:lvl8pPr>
            <a:lvl9pPr lvl="8" rtl="0">
              <a:lnSpc>
                <a:spcPct val="100000"/>
              </a:lnSpc>
              <a:spcBef>
                <a:spcPts val="0"/>
              </a:spcBef>
              <a:spcAft>
                <a:spcPts val="0"/>
              </a:spcAft>
              <a:buNone/>
              <a:defRPr b="1" sz="3500">
                <a:solidFill>
                  <a:srgbClr val="EE0000"/>
                </a:solidFill>
                <a:latin typeface="Overpass"/>
                <a:ea typeface="Overpass"/>
                <a:cs typeface="Overpass"/>
                <a:sym typeface="Overpass"/>
              </a:defRPr>
            </a:lvl9pPr>
          </a:lstStyle>
          <a:p/>
        </p:txBody>
      </p:sp>
      <p:sp>
        <p:nvSpPr>
          <p:cNvPr id="60" name="Google Shape;60;p6"/>
          <p:cNvSpPr txBox="1"/>
          <p:nvPr>
            <p:ph idx="2" type="subTitle"/>
          </p:nvPr>
        </p:nvSpPr>
        <p:spPr>
          <a:xfrm>
            <a:off x="4245394" y="3988706"/>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SzPts val="900"/>
              <a:buNone/>
              <a:defRPr sz="900"/>
            </a:lvl1pPr>
            <a:lvl2pPr lvl="1" rtl="0">
              <a:lnSpc>
                <a:spcPct val="135000"/>
              </a:lnSpc>
              <a:spcBef>
                <a:spcPts val="0"/>
              </a:spcBef>
              <a:spcAft>
                <a:spcPts val="0"/>
              </a:spcAft>
              <a:buSzPts val="900"/>
              <a:buNone/>
              <a:defRPr sz="900"/>
            </a:lvl2pPr>
            <a:lvl3pPr lvl="2" rtl="0">
              <a:lnSpc>
                <a:spcPct val="135000"/>
              </a:lnSpc>
              <a:spcBef>
                <a:spcPts val="0"/>
              </a:spcBef>
              <a:spcAft>
                <a:spcPts val="0"/>
              </a:spcAft>
              <a:buSzPts val="900"/>
              <a:buNone/>
              <a:defRPr sz="900"/>
            </a:lvl3pPr>
            <a:lvl4pPr lvl="3" rtl="0">
              <a:lnSpc>
                <a:spcPct val="135000"/>
              </a:lnSpc>
              <a:spcBef>
                <a:spcPts val="0"/>
              </a:spcBef>
              <a:spcAft>
                <a:spcPts val="0"/>
              </a:spcAft>
              <a:buSzPts val="900"/>
              <a:buNone/>
              <a:defRPr sz="900"/>
            </a:lvl4pPr>
            <a:lvl5pPr lvl="4" rtl="0">
              <a:lnSpc>
                <a:spcPct val="135000"/>
              </a:lnSpc>
              <a:spcBef>
                <a:spcPts val="0"/>
              </a:spcBef>
              <a:spcAft>
                <a:spcPts val="0"/>
              </a:spcAft>
              <a:buSzPts val="900"/>
              <a:buNone/>
              <a:defRPr sz="900"/>
            </a:lvl5pPr>
            <a:lvl6pPr lvl="5" rtl="0">
              <a:lnSpc>
                <a:spcPct val="135000"/>
              </a:lnSpc>
              <a:spcBef>
                <a:spcPts val="0"/>
              </a:spcBef>
              <a:spcAft>
                <a:spcPts val="0"/>
              </a:spcAft>
              <a:buSzPts val="900"/>
              <a:buNone/>
              <a:defRPr sz="900"/>
            </a:lvl6pPr>
            <a:lvl7pPr lvl="6" rtl="0">
              <a:lnSpc>
                <a:spcPct val="135000"/>
              </a:lnSpc>
              <a:spcBef>
                <a:spcPts val="0"/>
              </a:spcBef>
              <a:spcAft>
                <a:spcPts val="0"/>
              </a:spcAft>
              <a:buSzPts val="900"/>
              <a:buNone/>
              <a:defRPr sz="900"/>
            </a:lvl7pPr>
            <a:lvl8pPr lvl="7" rtl="0">
              <a:lnSpc>
                <a:spcPct val="135000"/>
              </a:lnSpc>
              <a:spcBef>
                <a:spcPts val="0"/>
              </a:spcBef>
              <a:spcAft>
                <a:spcPts val="0"/>
              </a:spcAft>
              <a:buSzPts val="900"/>
              <a:buNone/>
              <a:defRPr sz="900"/>
            </a:lvl8pPr>
            <a:lvl9pPr lvl="8" rtl="0">
              <a:lnSpc>
                <a:spcPct val="135000"/>
              </a:lnSpc>
              <a:spcBef>
                <a:spcPts val="0"/>
              </a:spcBef>
              <a:spcAft>
                <a:spcPts val="0"/>
              </a:spcAft>
              <a:buSzPts val="900"/>
              <a:buNone/>
              <a:defRPr sz="900"/>
            </a:lvl9pPr>
          </a:lstStyle>
          <a:p/>
        </p:txBody>
      </p:sp>
      <p:sp>
        <p:nvSpPr>
          <p:cNvPr id="61" name="Google Shape;61;p6"/>
          <p:cNvSpPr txBox="1"/>
          <p:nvPr>
            <p:ph idx="3"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illustrated">
  <p:cSld name="CUSTOM_1">
    <p:bg>
      <p:bgPr>
        <a:blipFill>
          <a:blip r:embed="rId2">
            <a:alphaModFix/>
          </a:blip>
          <a:stretch>
            <a:fillRect/>
          </a:stretch>
        </a:blipFill>
      </p:bgPr>
    </p:bg>
    <p:spTree>
      <p:nvGrpSpPr>
        <p:cNvPr id="62" name="Shape 62"/>
        <p:cNvGrpSpPr/>
        <p:nvPr/>
      </p:nvGrpSpPr>
      <p:grpSpPr>
        <a:xfrm>
          <a:off x="0" y="0"/>
          <a:ext cx="0" cy="0"/>
          <a:chOff x="0" y="0"/>
          <a:chExt cx="0" cy="0"/>
        </a:xfrm>
      </p:grpSpPr>
      <p:pic>
        <p:nvPicPr>
          <p:cNvPr id="63" name="Google Shape;63;p7"/>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64" name="Google Shape;64;p7"/>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65" name="Google Shape;65;p7"/>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p7"/>
          <p:cNvSpPr txBox="1"/>
          <p:nvPr>
            <p:ph type="title"/>
          </p:nvPr>
        </p:nvSpPr>
        <p:spPr>
          <a:xfrm>
            <a:off x="4245394" y="426470"/>
            <a:ext cx="4302300" cy="1446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b="1" sz="5300">
                <a:solidFill>
                  <a:srgbClr val="EE0000"/>
                </a:solidFill>
                <a:latin typeface="Overpass"/>
                <a:ea typeface="Overpass"/>
                <a:cs typeface="Overpass"/>
                <a:sym typeface="Overpass"/>
              </a:defRPr>
            </a:lvl1pPr>
            <a:lvl2pPr lvl="1" rtl="0">
              <a:lnSpc>
                <a:spcPct val="100000"/>
              </a:lnSpc>
              <a:spcBef>
                <a:spcPts val="0"/>
              </a:spcBef>
              <a:spcAft>
                <a:spcPts val="0"/>
              </a:spcAft>
              <a:buNone/>
              <a:defRPr b="1" sz="5300">
                <a:solidFill>
                  <a:srgbClr val="EE0000"/>
                </a:solidFill>
                <a:latin typeface="Overpass"/>
                <a:ea typeface="Overpass"/>
                <a:cs typeface="Overpass"/>
                <a:sym typeface="Overpass"/>
              </a:defRPr>
            </a:lvl2pPr>
            <a:lvl3pPr lvl="2" rtl="0">
              <a:lnSpc>
                <a:spcPct val="100000"/>
              </a:lnSpc>
              <a:spcBef>
                <a:spcPts val="0"/>
              </a:spcBef>
              <a:spcAft>
                <a:spcPts val="0"/>
              </a:spcAft>
              <a:buNone/>
              <a:defRPr b="1" sz="5300">
                <a:solidFill>
                  <a:srgbClr val="EE0000"/>
                </a:solidFill>
                <a:latin typeface="Overpass"/>
                <a:ea typeface="Overpass"/>
                <a:cs typeface="Overpass"/>
                <a:sym typeface="Overpass"/>
              </a:defRPr>
            </a:lvl3pPr>
            <a:lvl4pPr lvl="3" rtl="0">
              <a:lnSpc>
                <a:spcPct val="100000"/>
              </a:lnSpc>
              <a:spcBef>
                <a:spcPts val="0"/>
              </a:spcBef>
              <a:spcAft>
                <a:spcPts val="0"/>
              </a:spcAft>
              <a:buNone/>
              <a:defRPr b="1" sz="5300">
                <a:solidFill>
                  <a:srgbClr val="EE0000"/>
                </a:solidFill>
                <a:latin typeface="Overpass"/>
                <a:ea typeface="Overpass"/>
                <a:cs typeface="Overpass"/>
                <a:sym typeface="Overpass"/>
              </a:defRPr>
            </a:lvl4pPr>
            <a:lvl5pPr lvl="4" rtl="0">
              <a:lnSpc>
                <a:spcPct val="100000"/>
              </a:lnSpc>
              <a:spcBef>
                <a:spcPts val="0"/>
              </a:spcBef>
              <a:spcAft>
                <a:spcPts val="0"/>
              </a:spcAft>
              <a:buNone/>
              <a:defRPr b="1" sz="5300">
                <a:solidFill>
                  <a:srgbClr val="EE0000"/>
                </a:solidFill>
                <a:latin typeface="Overpass"/>
                <a:ea typeface="Overpass"/>
                <a:cs typeface="Overpass"/>
                <a:sym typeface="Overpass"/>
              </a:defRPr>
            </a:lvl5pPr>
            <a:lvl6pPr lvl="5" rtl="0">
              <a:lnSpc>
                <a:spcPct val="100000"/>
              </a:lnSpc>
              <a:spcBef>
                <a:spcPts val="0"/>
              </a:spcBef>
              <a:spcAft>
                <a:spcPts val="0"/>
              </a:spcAft>
              <a:buNone/>
              <a:defRPr b="1" sz="5300">
                <a:solidFill>
                  <a:srgbClr val="EE0000"/>
                </a:solidFill>
                <a:latin typeface="Overpass"/>
                <a:ea typeface="Overpass"/>
                <a:cs typeface="Overpass"/>
                <a:sym typeface="Overpass"/>
              </a:defRPr>
            </a:lvl6pPr>
            <a:lvl7pPr lvl="6" rtl="0">
              <a:lnSpc>
                <a:spcPct val="100000"/>
              </a:lnSpc>
              <a:spcBef>
                <a:spcPts val="0"/>
              </a:spcBef>
              <a:spcAft>
                <a:spcPts val="0"/>
              </a:spcAft>
              <a:buNone/>
              <a:defRPr b="1" sz="5300">
                <a:solidFill>
                  <a:srgbClr val="EE0000"/>
                </a:solidFill>
                <a:latin typeface="Overpass"/>
                <a:ea typeface="Overpass"/>
                <a:cs typeface="Overpass"/>
                <a:sym typeface="Overpass"/>
              </a:defRPr>
            </a:lvl7pPr>
            <a:lvl8pPr lvl="7" rtl="0">
              <a:lnSpc>
                <a:spcPct val="100000"/>
              </a:lnSpc>
              <a:spcBef>
                <a:spcPts val="0"/>
              </a:spcBef>
              <a:spcAft>
                <a:spcPts val="0"/>
              </a:spcAft>
              <a:buNone/>
              <a:defRPr b="1" sz="5300">
                <a:solidFill>
                  <a:srgbClr val="EE0000"/>
                </a:solidFill>
                <a:latin typeface="Overpass"/>
                <a:ea typeface="Overpass"/>
                <a:cs typeface="Overpass"/>
                <a:sym typeface="Overpass"/>
              </a:defRPr>
            </a:lvl8pPr>
            <a:lvl9pPr lvl="8" rtl="0">
              <a:lnSpc>
                <a:spcPct val="100000"/>
              </a:lnSpc>
              <a:spcBef>
                <a:spcPts val="0"/>
              </a:spcBef>
              <a:spcAft>
                <a:spcPts val="0"/>
              </a:spcAft>
              <a:buNone/>
              <a:defRPr b="1" sz="5300">
                <a:solidFill>
                  <a:srgbClr val="EE0000"/>
                </a:solidFill>
                <a:latin typeface="Overpass"/>
                <a:ea typeface="Overpass"/>
                <a:cs typeface="Overpass"/>
                <a:sym typeface="Overpass"/>
              </a:defRPr>
            </a:lvl9pPr>
          </a:lstStyle>
          <a:p/>
        </p:txBody>
      </p:sp>
      <p:sp>
        <p:nvSpPr>
          <p:cNvPr id="67" name="Google Shape;67;p7"/>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
        <p:nvSpPr>
          <p:cNvPr id="68" name="Google Shape;68;p7"/>
          <p:cNvSpPr txBox="1"/>
          <p:nvPr>
            <p:ph idx="2" type="subTitle"/>
          </p:nvPr>
        </p:nvSpPr>
        <p:spPr>
          <a:xfrm>
            <a:off x="4245394" y="2064300"/>
            <a:ext cx="3334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SzPts val="1100"/>
              <a:buNone/>
              <a:defRPr sz="1100"/>
            </a:lvl1pPr>
            <a:lvl2pPr lvl="1" rtl="0">
              <a:lnSpc>
                <a:spcPct val="180000"/>
              </a:lnSpc>
              <a:spcBef>
                <a:spcPts val="0"/>
              </a:spcBef>
              <a:spcAft>
                <a:spcPts val="0"/>
              </a:spcAft>
              <a:buSzPts val="1100"/>
              <a:buNone/>
              <a:defRPr sz="1100"/>
            </a:lvl2pPr>
            <a:lvl3pPr lvl="2" rtl="0">
              <a:lnSpc>
                <a:spcPct val="180000"/>
              </a:lnSpc>
              <a:spcBef>
                <a:spcPts val="0"/>
              </a:spcBef>
              <a:spcAft>
                <a:spcPts val="0"/>
              </a:spcAft>
              <a:buSzPts val="1100"/>
              <a:buNone/>
              <a:defRPr sz="1100"/>
            </a:lvl3pPr>
            <a:lvl4pPr lvl="3" rtl="0">
              <a:lnSpc>
                <a:spcPct val="180000"/>
              </a:lnSpc>
              <a:spcBef>
                <a:spcPts val="0"/>
              </a:spcBef>
              <a:spcAft>
                <a:spcPts val="0"/>
              </a:spcAft>
              <a:buSzPts val="1100"/>
              <a:buNone/>
              <a:defRPr sz="1100"/>
            </a:lvl4pPr>
            <a:lvl5pPr lvl="4" rtl="0">
              <a:lnSpc>
                <a:spcPct val="180000"/>
              </a:lnSpc>
              <a:spcBef>
                <a:spcPts val="0"/>
              </a:spcBef>
              <a:spcAft>
                <a:spcPts val="0"/>
              </a:spcAft>
              <a:buSzPts val="1100"/>
              <a:buNone/>
              <a:defRPr sz="1100"/>
            </a:lvl5pPr>
            <a:lvl6pPr lvl="5" rtl="0">
              <a:lnSpc>
                <a:spcPct val="180000"/>
              </a:lnSpc>
              <a:spcBef>
                <a:spcPts val="0"/>
              </a:spcBef>
              <a:spcAft>
                <a:spcPts val="0"/>
              </a:spcAft>
              <a:buSzPts val="1100"/>
              <a:buNone/>
              <a:defRPr sz="1100"/>
            </a:lvl6pPr>
            <a:lvl7pPr lvl="6" rtl="0">
              <a:lnSpc>
                <a:spcPct val="180000"/>
              </a:lnSpc>
              <a:spcBef>
                <a:spcPts val="0"/>
              </a:spcBef>
              <a:spcAft>
                <a:spcPts val="0"/>
              </a:spcAft>
              <a:buSzPts val="1100"/>
              <a:buNone/>
              <a:defRPr sz="1100"/>
            </a:lvl7pPr>
            <a:lvl8pPr lvl="7" rtl="0">
              <a:lnSpc>
                <a:spcPct val="180000"/>
              </a:lnSpc>
              <a:spcBef>
                <a:spcPts val="0"/>
              </a:spcBef>
              <a:spcAft>
                <a:spcPts val="0"/>
              </a:spcAft>
              <a:buSzPts val="1100"/>
              <a:buNone/>
              <a:defRPr sz="1100"/>
            </a:lvl8pPr>
            <a:lvl9pPr lvl="8" rtl="0">
              <a:lnSpc>
                <a:spcPct val="180000"/>
              </a:lnSpc>
              <a:spcBef>
                <a:spcPts val="0"/>
              </a:spcBef>
              <a:spcAft>
                <a:spcPts val="0"/>
              </a:spcAft>
              <a:buSzPts val="1100"/>
              <a:buNone/>
              <a:defRPr sz="1100"/>
            </a:lvl9pPr>
          </a:lstStyle>
          <a:p/>
        </p:txBody>
      </p:sp>
      <p:sp>
        <p:nvSpPr>
          <p:cNvPr id="69" name="Google Shape;69;p7"/>
          <p:cNvSpPr txBox="1"/>
          <p:nvPr/>
        </p:nvSpPr>
        <p:spPr>
          <a:xfrm>
            <a:off x="4427588" y="3501900"/>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linkedin.com/company/red-hat</a:t>
            </a:r>
            <a:endParaRPr sz="800">
              <a:latin typeface="Overpass Light"/>
              <a:ea typeface="Overpass Light"/>
              <a:cs typeface="Overpass Light"/>
              <a:sym typeface="Overpass Light"/>
            </a:endParaRPr>
          </a:p>
        </p:txBody>
      </p:sp>
      <p:sp>
        <p:nvSpPr>
          <p:cNvPr id="70" name="Google Shape;70;p7"/>
          <p:cNvSpPr txBox="1"/>
          <p:nvPr/>
        </p:nvSpPr>
        <p:spPr>
          <a:xfrm>
            <a:off x="4427588" y="3880725"/>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youtube.com/user/RedHatVideos</a:t>
            </a:r>
            <a:endParaRPr sz="800">
              <a:latin typeface="Overpass Light"/>
              <a:ea typeface="Overpass Light"/>
              <a:cs typeface="Overpass Light"/>
              <a:sym typeface="Overpass Light"/>
            </a:endParaRPr>
          </a:p>
        </p:txBody>
      </p:sp>
      <p:sp>
        <p:nvSpPr>
          <p:cNvPr id="71" name="Google Shape;71;p7"/>
          <p:cNvSpPr txBox="1"/>
          <p:nvPr/>
        </p:nvSpPr>
        <p:spPr>
          <a:xfrm>
            <a:off x="6611644" y="3501900"/>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facebook.com/redhatinc</a:t>
            </a:r>
            <a:endParaRPr sz="800">
              <a:latin typeface="Overpass Light"/>
              <a:ea typeface="Overpass Light"/>
              <a:cs typeface="Overpass Light"/>
              <a:sym typeface="Overpass Light"/>
            </a:endParaRPr>
          </a:p>
        </p:txBody>
      </p:sp>
      <p:sp>
        <p:nvSpPr>
          <p:cNvPr id="72" name="Google Shape;72;p7"/>
          <p:cNvSpPr txBox="1"/>
          <p:nvPr/>
        </p:nvSpPr>
        <p:spPr>
          <a:xfrm>
            <a:off x="6611644" y="3880725"/>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latin typeface="Overpass Light"/>
                <a:ea typeface="Overpass Light"/>
                <a:cs typeface="Overpass Light"/>
                <a:sym typeface="Overpass Light"/>
              </a:rPr>
              <a:t>twitter.com/RedHat</a:t>
            </a:r>
            <a:endParaRPr sz="800">
              <a:latin typeface="Overpass Light"/>
              <a:ea typeface="Overpass Light"/>
              <a:cs typeface="Overpass Light"/>
              <a:sym typeface="Overpass Light"/>
            </a:endParaRPr>
          </a:p>
        </p:txBody>
      </p:sp>
      <p:pic>
        <p:nvPicPr>
          <p:cNvPr id="73" name="Google Shape;73;p7"/>
          <p:cNvPicPr preferRelativeResize="0"/>
          <p:nvPr/>
        </p:nvPicPr>
        <p:blipFill rotWithShape="1">
          <a:blip r:embed="rId4">
            <a:alphaModFix/>
          </a:blip>
          <a:srcRect b="0" l="2507" r="2498" t="0"/>
          <a:stretch/>
        </p:blipFill>
        <p:spPr>
          <a:xfrm>
            <a:off x="6439844" y="3880729"/>
            <a:ext cx="171806" cy="180862"/>
          </a:xfrm>
          <a:prstGeom prst="rect">
            <a:avLst/>
          </a:prstGeom>
          <a:noFill/>
          <a:ln>
            <a:noFill/>
          </a:ln>
        </p:spPr>
      </p:pic>
      <p:pic>
        <p:nvPicPr>
          <p:cNvPr id="74" name="Google Shape;74;p7"/>
          <p:cNvPicPr preferRelativeResize="0"/>
          <p:nvPr/>
        </p:nvPicPr>
        <p:blipFill rotWithShape="1">
          <a:blip r:embed="rId5">
            <a:alphaModFix/>
          </a:blip>
          <a:srcRect b="0" l="2678" r="2678" t="0"/>
          <a:stretch/>
        </p:blipFill>
        <p:spPr>
          <a:xfrm>
            <a:off x="6439844" y="3501904"/>
            <a:ext cx="171806" cy="180862"/>
          </a:xfrm>
          <a:prstGeom prst="rect">
            <a:avLst/>
          </a:prstGeom>
          <a:noFill/>
          <a:ln>
            <a:noFill/>
          </a:ln>
        </p:spPr>
      </p:pic>
      <p:pic>
        <p:nvPicPr>
          <p:cNvPr id="75" name="Google Shape;75;p7"/>
          <p:cNvPicPr preferRelativeResize="0"/>
          <p:nvPr/>
        </p:nvPicPr>
        <p:blipFill rotWithShape="1">
          <a:blip r:embed="rId6">
            <a:alphaModFix/>
          </a:blip>
          <a:srcRect b="0" l="2507" r="2498" t="0"/>
          <a:stretch/>
        </p:blipFill>
        <p:spPr>
          <a:xfrm>
            <a:off x="4245400" y="3880729"/>
            <a:ext cx="171806" cy="180862"/>
          </a:xfrm>
          <a:prstGeom prst="rect">
            <a:avLst/>
          </a:prstGeom>
          <a:noFill/>
          <a:ln>
            <a:noFill/>
          </a:ln>
        </p:spPr>
      </p:pic>
      <p:pic>
        <p:nvPicPr>
          <p:cNvPr id="76" name="Google Shape;76;p7"/>
          <p:cNvPicPr preferRelativeResize="0"/>
          <p:nvPr/>
        </p:nvPicPr>
        <p:blipFill rotWithShape="1">
          <a:blip r:embed="rId7">
            <a:alphaModFix/>
          </a:blip>
          <a:srcRect b="0" l="2326" r="2326" t="0"/>
          <a:stretch/>
        </p:blipFill>
        <p:spPr>
          <a:xfrm>
            <a:off x="4245400" y="3501904"/>
            <a:ext cx="171806" cy="1808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black">
  <p:cSld name="CUSTOM_2">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8"/>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BEBEB"/>
                </a:solidFill>
                <a:latin typeface="Overpass"/>
                <a:ea typeface="Overpass"/>
                <a:cs typeface="Overpass"/>
                <a:sym typeface="Overpass"/>
              </a:defRPr>
            </a:lvl1pPr>
            <a:lvl2pPr lvl="1" rtl="0">
              <a:spcBef>
                <a:spcPts val="0"/>
              </a:spcBef>
              <a:spcAft>
                <a:spcPts val="0"/>
              </a:spcAft>
              <a:buNone/>
              <a:defRPr b="1" sz="4500">
                <a:solidFill>
                  <a:srgbClr val="EBEBEB"/>
                </a:solidFill>
                <a:latin typeface="Overpass"/>
                <a:ea typeface="Overpass"/>
                <a:cs typeface="Overpass"/>
                <a:sym typeface="Overpass"/>
              </a:defRPr>
            </a:lvl2pPr>
            <a:lvl3pPr lvl="2" rtl="0">
              <a:spcBef>
                <a:spcPts val="0"/>
              </a:spcBef>
              <a:spcAft>
                <a:spcPts val="0"/>
              </a:spcAft>
              <a:buNone/>
              <a:defRPr b="1" sz="4500">
                <a:solidFill>
                  <a:srgbClr val="EBEBEB"/>
                </a:solidFill>
                <a:latin typeface="Overpass"/>
                <a:ea typeface="Overpass"/>
                <a:cs typeface="Overpass"/>
                <a:sym typeface="Overpass"/>
              </a:defRPr>
            </a:lvl3pPr>
            <a:lvl4pPr lvl="3" rtl="0">
              <a:spcBef>
                <a:spcPts val="0"/>
              </a:spcBef>
              <a:spcAft>
                <a:spcPts val="0"/>
              </a:spcAft>
              <a:buNone/>
              <a:defRPr b="1" sz="4500">
                <a:solidFill>
                  <a:srgbClr val="EBEBEB"/>
                </a:solidFill>
                <a:latin typeface="Overpass"/>
                <a:ea typeface="Overpass"/>
                <a:cs typeface="Overpass"/>
                <a:sym typeface="Overpass"/>
              </a:defRPr>
            </a:lvl4pPr>
            <a:lvl5pPr lvl="4" rtl="0">
              <a:spcBef>
                <a:spcPts val="0"/>
              </a:spcBef>
              <a:spcAft>
                <a:spcPts val="0"/>
              </a:spcAft>
              <a:buNone/>
              <a:defRPr b="1" sz="4500">
                <a:solidFill>
                  <a:srgbClr val="EBEBEB"/>
                </a:solidFill>
                <a:latin typeface="Overpass"/>
                <a:ea typeface="Overpass"/>
                <a:cs typeface="Overpass"/>
                <a:sym typeface="Overpass"/>
              </a:defRPr>
            </a:lvl5pPr>
            <a:lvl6pPr lvl="5" rtl="0">
              <a:spcBef>
                <a:spcPts val="0"/>
              </a:spcBef>
              <a:spcAft>
                <a:spcPts val="0"/>
              </a:spcAft>
              <a:buNone/>
              <a:defRPr b="1" sz="4500">
                <a:solidFill>
                  <a:srgbClr val="EBEBEB"/>
                </a:solidFill>
                <a:latin typeface="Overpass"/>
                <a:ea typeface="Overpass"/>
                <a:cs typeface="Overpass"/>
                <a:sym typeface="Overpass"/>
              </a:defRPr>
            </a:lvl6pPr>
            <a:lvl7pPr lvl="6" rtl="0">
              <a:spcBef>
                <a:spcPts val="0"/>
              </a:spcBef>
              <a:spcAft>
                <a:spcPts val="0"/>
              </a:spcAft>
              <a:buNone/>
              <a:defRPr b="1" sz="4500">
                <a:solidFill>
                  <a:srgbClr val="EBEBEB"/>
                </a:solidFill>
                <a:latin typeface="Overpass"/>
                <a:ea typeface="Overpass"/>
                <a:cs typeface="Overpass"/>
                <a:sym typeface="Overpass"/>
              </a:defRPr>
            </a:lvl7pPr>
            <a:lvl8pPr lvl="7" rtl="0">
              <a:spcBef>
                <a:spcPts val="0"/>
              </a:spcBef>
              <a:spcAft>
                <a:spcPts val="0"/>
              </a:spcAft>
              <a:buNone/>
              <a:defRPr b="1" sz="4500">
                <a:solidFill>
                  <a:srgbClr val="EBEBEB"/>
                </a:solidFill>
                <a:latin typeface="Overpass"/>
                <a:ea typeface="Overpass"/>
                <a:cs typeface="Overpass"/>
                <a:sym typeface="Overpass"/>
              </a:defRPr>
            </a:lvl8pPr>
            <a:lvl9pPr lvl="8" rtl="0">
              <a:spcBef>
                <a:spcPts val="0"/>
              </a:spcBef>
              <a:spcAft>
                <a:spcPts val="0"/>
              </a:spcAft>
              <a:buNone/>
              <a:defRPr b="1" sz="4500">
                <a:solidFill>
                  <a:srgbClr val="EBEBEB"/>
                </a:solidFill>
                <a:latin typeface="Overpass"/>
                <a:ea typeface="Overpass"/>
                <a:cs typeface="Overpass"/>
                <a:sym typeface="Overpass"/>
              </a:defRPr>
            </a:lvl9pPr>
          </a:lstStyle>
          <a:p/>
        </p:txBody>
      </p:sp>
      <p:cxnSp>
        <p:nvCxnSpPr>
          <p:cNvPr id="79" name="Google Shape;79;p8"/>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80" name="Google Shape;80;p8"/>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81" name="Google Shape;81;p8"/>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82" name="Google Shape;82;p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9pPr>
          </a:lstStyle>
          <a:p/>
        </p:txBody>
      </p:sp>
      <p:sp>
        <p:nvSpPr>
          <p:cNvPr id="83" name="Google Shape;83;p8"/>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4D4D4F"/>
                </a:solidFill>
              </a:defRPr>
            </a:lvl1pPr>
            <a:lvl2pPr lvl="1" rtl="0">
              <a:lnSpc>
                <a:spcPct val="174000"/>
              </a:lnSpc>
              <a:spcBef>
                <a:spcPts val="0"/>
              </a:spcBef>
              <a:spcAft>
                <a:spcPts val="0"/>
              </a:spcAft>
              <a:buNone/>
              <a:defRPr sz="1100">
                <a:solidFill>
                  <a:srgbClr val="4D4D4F"/>
                </a:solidFill>
              </a:defRPr>
            </a:lvl2pPr>
            <a:lvl3pPr lvl="2" rtl="0">
              <a:lnSpc>
                <a:spcPct val="174000"/>
              </a:lnSpc>
              <a:spcBef>
                <a:spcPts val="0"/>
              </a:spcBef>
              <a:spcAft>
                <a:spcPts val="0"/>
              </a:spcAft>
              <a:buNone/>
              <a:defRPr sz="1100">
                <a:solidFill>
                  <a:srgbClr val="4D4D4F"/>
                </a:solidFill>
              </a:defRPr>
            </a:lvl3pPr>
            <a:lvl4pPr lvl="3" rtl="0">
              <a:lnSpc>
                <a:spcPct val="174000"/>
              </a:lnSpc>
              <a:spcBef>
                <a:spcPts val="0"/>
              </a:spcBef>
              <a:spcAft>
                <a:spcPts val="0"/>
              </a:spcAft>
              <a:buNone/>
              <a:defRPr sz="1100">
                <a:solidFill>
                  <a:srgbClr val="4D4D4F"/>
                </a:solidFill>
              </a:defRPr>
            </a:lvl4pPr>
            <a:lvl5pPr lvl="4" rtl="0">
              <a:lnSpc>
                <a:spcPct val="174000"/>
              </a:lnSpc>
              <a:spcBef>
                <a:spcPts val="0"/>
              </a:spcBef>
              <a:spcAft>
                <a:spcPts val="0"/>
              </a:spcAft>
              <a:buNone/>
              <a:defRPr sz="1100">
                <a:solidFill>
                  <a:srgbClr val="4D4D4F"/>
                </a:solidFill>
              </a:defRPr>
            </a:lvl5pPr>
            <a:lvl6pPr lvl="5" rtl="0">
              <a:lnSpc>
                <a:spcPct val="174000"/>
              </a:lnSpc>
              <a:spcBef>
                <a:spcPts val="0"/>
              </a:spcBef>
              <a:spcAft>
                <a:spcPts val="0"/>
              </a:spcAft>
              <a:buNone/>
              <a:defRPr sz="1100">
                <a:solidFill>
                  <a:srgbClr val="4D4D4F"/>
                </a:solidFill>
              </a:defRPr>
            </a:lvl6pPr>
            <a:lvl7pPr lvl="6" rtl="0">
              <a:lnSpc>
                <a:spcPct val="174000"/>
              </a:lnSpc>
              <a:spcBef>
                <a:spcPts val="0"/>
              </a:spcBef>
              <a:spcAft>
                <a:spcPts val="0"/>
              </a:spcAft>
              <a:buNone/>
              <a:defRPr sz="1100">
                <a:solidFill>
                  <a:srgbClr val="4D4D4F"/>
                </a:solidFill>
              </a:defRPr>
            </a:lvl7pPr>
            <a:lvl8pPr lvl="7" rtl="0">
              <a:lnSpc>
                <a:spcPct val="174000"/>
              </a:lnSpc>
              <a:spcBef>
                <a:spcPts val="0"/>
              </a:spcBef>
              <a:spcAft>
                <a:spcPts val="0"/>
              </a:spcAft>
              <a:buNone/>
              <a:defRPr sz="1100">
                <a:solidFill>
                  <a:srgbClr val="4D4D4F"/>
                </a:solidFill>
              </a:defRPr>
            </a:lvl8pPr>
            <a:lvl9pPr lvl="8" rtl="0">
              <a:lnSpc>
                <a:spcPct val="174000"/>
              </a:lnSpc>
              <a:spcBef>
                <a:spcPts val="0"/>
              </a:spcBef>
              <a:spcAft>
                <a:spcPts val="0"/>
              </a:spcAft>
              <a:buNone/>
              <a:defRPr sz="1100">
                <a:solidFill>
                  <a:srgbClr val="4D4D4F"/>
                </a:solidFill>
              </a:defRPr>
            </a:lvl9pPr>
          </a:lstStyle>
          <a:p/>
        </p:txBody>
      </p:sp>
      <p:pic>
        <p:nvPicPr>
          <p:cNvPr id="84" name="Google Shape;84;p8"/>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hite">
  <p:cSld name="CUSTOM_2_1">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9"/>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E0000"/>
                </a:solidFill>
                <a:latin typeface="Overpass"/>
                <a:ea typeface="Overpass"/>
                <a:cs typeface="Overpass"/>
                <a:sym typeface="Overpass"/>
              </a:defRPr>
            </a:lvl1pPr>
            <a:lvl2pPr lvl="1" rtl="0">
              <a:spcBef>
                <a:spcPts val="0"/>
              </a:spcBef>
              <a:spcAft>
                <a:spcPts val="0"/>
              </a:spcAft>
              <a:buNone/>
              <a:defRPr b="1" sz="4500">
                <a:solidFill>
                  <a:srgbClr val="EE0000"/>
                </a:solidFill>
                <a:latin typeface="Overpass"/>
                <a:ea typeface="Overpass"/>
                <a:cs typeface="Overpass"/>
                <a:sym typeface="Overpass"/>
              </a:defRPr>
            </a:lvl2pPr>
            <a:lvl3pPr lvl="2" rtl="0">
              <a:spcBef>
                <a:spcPts val="0"/>
              </a:spcBef>
              <a:spcAft>
                <a:spcPts val="0"/>
              </a:spcAft>
              <a:buNone/>
              <a:defRPr b="1" sz="4500">
                <a:solidFill>
                  <a:srgbClr val="EE0000"/>
                </a:solidFill>
                <a:latin typeface="Overpass"/>
                <a:ea typeface="Overpass"/>
                <a:cs typeface="Overpass"/>
                <a:sym typeface="Overpass"/>
              </a:defRPr>
            </a:lvl3pPr>
            <a:lvl4pPr lvl="3" rtl="0">
              <a:spcBef>
                <a:spcPts val="0"/>
              </a:spcBef>
              <a:spcAft>
                <a:spcPts val="0"/>
              </a:spcAft>
              <a:buNone/>
              <a:defRPr b="1" sz="4500">
                <a:solidFill>
                  <a:srgbClr val="EE0000"/>
                </a:solidFill>
                <a:latin typeface="Overpass"/>
                <a:ea typeface="Overpass"/>
                <a:cs typeface="Overpass"/>
                <a:sym typeface="Overpass"/>
              </a:defRPr>
            </a:lvl4pPr>
            <a:lvl5pPr lvl="4" rtl="0">
              <a:spcBef>
                <a:spcPts val="0"/>
              </a:spcBef>
              <a:spcAft>
                <a:spcPts val="0"/>
              </a:spcAft>
              <a:buNone/>
              <a:defRPr b="1" sz="4500">
                <a:solidFill>
                  <a:srgbClr val="EE0000"/>
                </a:solidFill>
                <a:latin typeface="Overpass"/>
                <a:ea typeface="Overpass"/>
                <a:cs typeface="Overpass"/>
                <a:sym typeface="Overpass"/>
              </a:defRPr>
            </a:lvl5pPr>
            <a:lvl6pPr lvl="5" rtl="0">
              <a:spcBef>
                <a:spcPts val="0"/>
              </a:spcBef>
              <a:spcAft>
                <a:spcPts val="0"/>
              </a:spcAft>
              <a:buNone/>
              <a:defRPr b="1" sz="4500">
                <a:solidFill>
                  <a:srgbClr val="EE0000"/>
                </a:solidFill>
                <a:latin typeface="Overpass"/>
                <a:ea typeface="Overpass"/>
                <a:cs typeface="Overpass"/>
                <a:sym typeface="Overpass"/>
              </a:defRPr>
            </a:lvl6pPr>
            <a:lvl7pPr lvl="6" rtl="0">
              <a:spcBef>
                <a:spcPts val="0"/>
              </a:spcBef>
              <a:spcAft>
                <a:spcPts val="0"/>
              </a:spcAft>
              <a:buNone/>
              <a:defRPr b="1" sz="4500">
                <a:solidFill>
                  <a:srgbClr val="EE0000"/>
                </a:solidFill>
                <a:latin typeface="Overpass"/>
                <a:ea typeface="Overpass"/>
                <a:cs typeface="Overpass"/>
                <a:sym typeface="Overpass"/>
              </a:defRPr>
            </a:lvl7pPr>
            <a:lvl8pPr lvl="7" rtl="0">
              <a:spcBef>
                <a:spcPts val="0"/>
              </a:spcBef>
              <a:spcAft>
                <a:spcPts val="0"/>
              </a:spcAft>
              <a:buNone/>
              <a:defRPr b="1" sz="4500">
                <a:solidFill>
                  <a:srgbClr val="EE0000"/>
                </a:solidFill>
                <a:latin typeface="Overpass"/>
                <a:ea typeface="Overpass"/>
                <a:cs typeface="Overpass"/>
                <a:sym typeface="Overpass"/>
              </a:defRPr>
            </a:lvl8pPr>
            <a:lvl9pPr lvl="8" rtl="0">
              <a:spcBef>
                <a:spcPts val="0"/>
              </a:spcBef>
              <a:spcAft>
                <a:spcPts val="0"/>
              </a:spcAft>
              <a:buNone/>
              <a:defRPr b="1" sz="4500">
                <a:solidFill>
                  <a:srgbClr val="EE0000"/>
                </a:solidFill>
                <a:latin typeface="Overpass"/>
                <a:ea typeface="Overpass"/>
                <a:cs typeface="Overpass"/>
                <a:sym typeface="Overpass"/>
              </a:defRPr>
            </a:lvl9pPr>
          </a:lstStyle>
          <a:p/>
        </p:txBody>
      </p:sp>
      <p:cxnSp>
        <p:nvCxnSpPr>
          <p:cNvPr id="87" name="Google Shape;87;p9"/>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88" name="Google Shape;88;p9"/>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89" name="Google Shape;89;p9"/>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90" name="Google Shape;90;p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1pPr>
            <a:lvl2pPr lvl="1"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2pPr>
            <a:lvl3pPr lvl="2"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3pPr>
            <a:lvl4pPr lvl="3"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4pPr>
            <a:lvl5pPr lvl="4"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5pPr>
            <a:lvl6pPr lvl="5"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6pPr>
            <a:lvl7pPr lvl="6"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7pPr>
            <a:lvl8pPr lvl="7"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8pPr>
            <a:lvl9pPr lvl="8"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9pPr>
          </a:lstStyle>
          <a:p/>
        </p:txBody>
      </p:sp>
      <p:sp>
        <p:nvSpPr>
          <p:cNvPr id="91" name="Google Shape;91;p9"/>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EBEBEB"/>
                </a:solidFill>
              </a:defRPr>
            </a:lvl1pPr>
            <a:lvl2pPr lvl="1" rtl="0">
              <a:lnSpc>
                <a:spcPct val="174000"/>
              </a:lnSpc>
              <a:spcBef>
                <a:spcPts val="0"/>
              </a:spcBef>
              <a:spcAft>
                <a:spcPts val="0"/>
              </a:spcAft>
              <a:buNone/>
              <a:defRPr sz="1100">
                <a:solidFill>
                  <a:srgbClr val="EBEBEB"/>
                </a:solidFill>
              </a:defRPr>
            </a:lvl2pPr>
            <a:lvl3pPr lvl="2" rtl="0">
              <a:lnSpc>
                <a:spcPct val="174000"/>
              </a:lnSpc>
              <a:spcBef>
                <a:spcPts val="0"/>
              </a:spcBef>
              <a:spcAft>
                <a:spcPts val="0"/>
              </a:spcAft>
              <a:buNone/>
              <a:defRPr sz="1100">
                <a:solidFill>
                  <a:srgbClr val="EBEBEB"/>
                </a:solidFill>
              </a:defRPr>
            </a:lvl3pPr>
            <a:lvl4pPr lvl="3" rtl="0">
              <a:lnSpc>
                <a:spcPct val="174000"/>
              </a:lnSpc>
              <a:spcBef>
                <a:spcPts val="0"/>
              </a:spcBef>
              <a:spcAft>
                <a:spcPts val="0"/>
              </a:spcAft>
              <a:buNone/>
              <a:defRPr sz="1100">
                <a:solidFill>
                  <a:srgbClr val="EBEBEB"/>
                </a:solidFill>
              </a:defRPr>
            </a:lvl4pPr>
            <a:lvl5pPr lvl="4" rtl="0">
              <a:lnSpc>
                <a:spcPct val="174000"/>
              </a:lnSpc>
              <a:spcBef>
                <a:spcPts val="0"/>
              </a:spcBef>
              <a:spcAft>
                <a:spcPts val="0"/>
              </a:spcAft>
              <a:buNone/>
              <a:defRPr sz="1100">
                <a:solidFill>
                  <a:srgbClr val="EBEBEB"/>
                </a:solidFill>
              </a:defRPr>
            </a:lvl5pPr>
            <a:lvl6pPr lvl="5" rtl="0">
              <a:lnSpc>
                <a:spcPct val="174000"/>
              </a:lnSpc>
              <a:spcBef>
                <a:spcPts val="0"/>
              </a:spcBef>
              <a:spcAft>
                <a:spcPts val="0"/>
              </a:spcAft>
              <a:buNone/>
              <a:defRPr sz="1100">
                <a:solidFill>
                  <a:srgbClr val="EBEBEB"/>
                </a:solidFill>
              </a:defRPr>
            </a:lvl6pPr>
            <a:lvl7pPr lvl="6" rtl="0">
              <a:lnSpc>
                <a:spcPct val="174000"/>
              </a:lnSpc>
              <a:spcBef>
                <a:spcPts val="0"/>
              </a:spcBef>
              <a:spcAft>
                <a:spcPts val="0"/>
              </a:spcAft>
              <a:buNone/>
              <a:defRPr sz="1100">
                <a:solidFill>
                  <a:srgbClr val="EBEBEB"/>
                </a:solidFill>
              </a:defRPr>
            </a:lvl7pPr>
            <a:lvl8pPr lvl="7" rtl="0">
              <a:lnSpc>
                <a:spcPct val="174000"/>
              </a:lnSpc>
              <a:spcBef>
                <a:spcPts val="0"/>
              </a:spcBef>
              <a:spcAft>
                <a:spcPts val="0"/>
              </a:spcAft>
              <a:buNone/>
              <a:defRPr sz="1100">
                <a:solidFill>
                  <a:srgbClr val="EBEBEB"/>
                </a:solidFill>
              </a:defRPr>
            </a:lvl8pPr>
            <a:lvl9pPr lvl="8" rtl="0">
              <a:lnSpc>
                <a:spcPct val="174000"/>
              </a:lnSpc>
              <a:spcBef>
                <a:spcPts val="0"/>
              </a:spcBef>
              <a:spcAft>
                <a:spcPts val="0"/>
              </a:spcAft>
              <a:buNone/>
              <a:defRPr sz="1100">
                <a:solidFill>
                  <a:srgbClr val="EBEBEB"/>
                </a:solidFill>
              </a:defRPr>
            </a:lvl9pPr>
          </a:lstStyle>
          <a:p/>
        </p:txBody>
      </p:sp>
      <p:pic>
        <p:nvPicPr>
          <p:cNvPr id="92" name="Google Shape;92;p9"/>
          <p:cNvPicPr preferRelativeResize="0"/>
          <p:nvPr/>
        </p:nvPicPr>
        <p:blipFill>
          <a:blip r:embed="rId3">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hite">
  <p:cSld name="CUSTOM_2_1_1">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10"/>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E0000"/>
                </a:solidFill>
                <a:latin typeface="Overpass"/>
                <a:ea typeface="Overpass"/>
                <a:cs typeface="Overpass"/>
                <a:sym typeface="Overpass"/>
              </a:defRPr>
            </a:lvl1pPr>
            <a:lvl2pPr lvl="1" rtl="0">
              <a:spcBef>
                <a:spcPts val="0"/>
              </a:spcBef>
              <a:spcAft>
                <a:spcPts val="0"/>
              </a:spcAft>
              <a:buNone/>
              <a:defRPr b="1" sz="4500">
                <a:solidFill>
                  <a:srgbClr val="EE0000"/>
                </a:solidFill>
                <a:latin typeface="Overpass"/>
                <a:ea typeface="Overpass"/>
                <a:cs typeface="Overpass"/>
                <a:sym typeface="Overpass"/>
              </a:defRPr>
            </a:lvl2pPr>
            <a:lvl3pPr lvl="2" rtl="0">
              <a:spcBef>
                <a:spcPts val="0"/>
              </a:spcBef>
              <a:spcAft>
                <a:spcPts val="0"/>
              </a:spcAft>
              <a:buNone/>
              <a:defRPr b="1" sz="4500">
                <a:solidFill>
                  <a:srgbClr val="EE0000"/>
                </a:solidFill>
                <a:latin typeface="Overpass"/>
                <a:ea typeface="Overpass"/>
                <a:cs typeface="Overpass"/>
                <a:sym typeface="Overpass"/>
              </a:defRPr>
            </a:lvl3pPr>
            <a:lvl4pPr lvl="3" rtl="0">
              <a:spcBef>
                <a:spcPts val="0"/>
              </a:spcBef>
              <a:spcAft>
                <a:spcPts val="0"/>
              </a:spcAft>
              <a:buNone/>
              <a:defRPr b="1" sz="4500">
                <a:solidFill>
                  <a:srgbClr val="EE0000"/>
                </a:solidFill>
                <a:latin typeface="Overpass"/>
                <a:ea typeface="Overpass"/>
                <a:cs typeface="Overpass"/>
                <a:sym typeface="Overpass"/>
              </a:defRPr>
            </a:lvl4pPr>
            <a:lvl5pPr lvl="4" rtl="0">
              <a:spcBef>
                <a:spcPts val="0"/>
              </a:spcBef>
              <a:spcAft>
                <a:spcPts val="0"/>
              </a:spcAft>
              <a:buNone/>
              <a:defRPr b="1" sz="4500">
                <a:solidFill>
                  <a:srgbClr val="EE0000"/>
                </a:solidFill>
                <a:latin typeface="Overpass"/>
                <a:ea typeface="Overpass"/>
                <a:cs typeface="Overpass"/>
                <a:sym typeface="Overpass"/>
              </a:defRPr>
            </a:lvl5pPr>
            <a:lvl6pPr lvl="5" rtl="0">
              <a:spcBef>
                <a:spcPts val="0"/>
              </a:spcBef>
              <a:spcAft>
                <a:spcPts val="0"/>
              </a:spcAft>
              <a:buNone/>
              <a:defRPr b="1" sz="4500">
                <a:solidFill>
                  <a:srgbClr val="EE0000"/>
                </a:solidFill>
                <a:latin typeface="Overpass"/>
                <a:ea typeface="Overpass"/>
                <a:cs typeface="Overpass"/>
                <a:sym typeface="Overpass"/>
              </a:defRPr>
            </a:lvl6pPr>
            <a:lvl7pPr lvl="6" rtl="0">
              <a:spcBef>
                <a:spcPts val="0"/>
              </a:spcBef>
              <a:spcAft>
                <a:spcPts val="0"/>
              </a:spcAft>
              <a:buNone/>
              <a:defRPr b="1" sz="4500">
                <a:solidFill>
                  <a:srgbClr val="EE0000"/>
                </a:solidFill>
                <a:latin typeface="Overpass"/>
                <a:ea typeface="Overpass"/>
                <a:cs typeface="Overpass"/>
                <a:sym typeface="Overpass"/>
              </a:defRPr>
            </a:lvl7pPr>
            <a:lvl8pPr lvl="7" rtl="0">
              <a:spcBef>
                <a:spcPts val="0"/>
              </a:spcBef>
              <a:spcAft>
                <a:spcPts val="0"/>
              </a:spcAft>
              <a:buNone/>
              <a:defRPr b="1" sz="4500">
                <a:solidFill>
                  <a:srgbClr val="EE0000"/>
                </a:solidFill>
                <a:latin typeface="Overpass"/>
                <a:ea typeface="Overpass"/>
                <a:cs typeface="Overpass"/>
                <a:sym typeface="Overpass"/>
              </a:defRPr>
            </a:lvl8pPr>
            <a:lvl9pPr lvl="8" rtl="0">
              <a:spcBef>
                <a:spcPts val="0"/>
              </a:spcBef>
              <a:spcAft>
                <a:spcPts val="0"/>
              </a:spcAft>
              <a:buNone/>
              <a:defRPr b="1" sz="4500">
                <a:solidFill>
                  <a:srgbClr val="EE0000"/>
                </a:solidFill>
                <a:latin typeface="Overpass"/>
                <a:ea typeface="Overpass"/>
                <a:cs typeface="Overpass"/>
                <a:sym typeface="Overpass"/>
              </a:defRPr>
            </a:lvl9pPr>
          </a:lstStyle>
          <a:p/>
        </p:txBody>
      </p:sp>
      <p:cxnSp>
        <p:nvCxnSpPr>
          <p:cNvPr id="95" name="Google Shape;95;p10"/>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96" name="Google Shape;96;p10"/>
          <p:cNvSpPr txBox="1"/>
          <p:nvPr>
            <p:ph idx="12" type="sldNum"/>
          </p:nvPr>
        </p:nvSpPr>
        <p:spPr>
          <a:xfrm>
            <a:off x="61481" y="4627167"/>
            <a:ext cx="548700" cy="107700"/>
          </a:xfrm>
          <a:prstGeom prst="rect">
            <a:avLst/>
          </a:prstGeom>
          <a:noFill/>
          <a:ln>
            <a:noFill/>
          </a:ln>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en"/>
              <a:t>‹#›</a:t>
            </a:fld>
            <a:endParaRPr/>
          </a:p>
        </p:txBody>
      </p:sp>
      <p:cxnSp>
        <p:nvCxnSpPr>
          <p:cNvPr id="97" name="Google Shape;97;p10"/>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98" name="Google Shape;98;p1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1pPr>
            <a:lvl2pPr lvl="1"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2pPr>
            <a:lvl3pPr lvl="2"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3pPr>
            <a:lvl4pPr lvl="3"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4pPr>
            <a:lvl5pPr lvl="4"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5pPr>
            <a:lvl6pPr lvl="5"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6pPr>
            <a:lvl7pPr lvl="6"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7pPr>
            <a:lvl8pPr lvl="7"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8pPr>
            <a:lvl9pPr lvl="8"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9pPr>
          </a:lstStyle>
          <a:p/>
        </p:txBody>
      </p:sp>
      <p:sp>
        <p:nvSpPr>
          <p:cNvPr id="99" name="Google Shape;99;p10"/>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EBEBEB"/>
                </a:solidFill>
              </a:defRPr>
            </a:lvl1pPr>
            <a:lvl2pPr lvl="1" rtl="0">
              <a:lnSpc>
                <a:spcPct val="174000"/>
              </a:lnSpc>
              <a:spcBef>
                <a:spcPts val="0"/>
              </a:spcBef>
              <a:spcAft>
                <a:spcPts val="0"/>
              </a:spcAft>
              <a:buNone/>
              <a:defRPr sz="1100">
                <a:solidFill>
                  <a:srgbClr val="EBEBEB"/>
                </a:solidFill>
              </a:defRPr>
            </a:lvl2pPr>
            <a:lvl3pPr lvl="2" rtl="0">
              <a:lnSpc>
                <a:spcPct val="174000"/>
              </a:lnSpc>
              <a:spcBef>
                <a:spcPts val="0"/>
              </a:spcBef>
              <a:spcAft>
                <a:spcPts val="0"/>
              </a:spcAft>
              <a:buNone/>
              <a:defRPr sz="1100">
                <a:solidFill>
                  <a:srgbClr val="EBEBEB"/>
                </a:solidFill>
              </a:defRPr>
            </a:lvl3pPr>
            <a:lvl4pPr lvl="3" rtl="0">
              <a:lnSpc>
                <a:spcPct val="174000"/>
              </a:lnSpc>
              <a:spcBef>
                <a:spcPts val="0"/>
              </a:spcBef>
              <a:spcAft>
                <a:spcPts val="0"/>
              </a:spcAft>
              <a:buNone/>
              <a:defRPr sz="1100">
                <a:solidFill>
                  <a:srgbClr val="EBEBEB"/>
                </a:solidFill>
              </a:defRPr>
            </a:lvl4pPr>
            <a:lvl5pPr lvl="4" rtl="0">
              <a:lnSpc>
                <a:spcPct val="174000"/>
              </a:lnSpc>
              <a:spcBef>
                <a:spcPts val="0"/>
              </a:spcBef>
              <a:spcAft>
                <a:spcPts val="0"/>
              </a:spcAft>
              <a:buNone/>
              <a:defRPr sz="1100">
                <a:solidFill>
                  <a:srgbClr val="EBEBEB"/>
                </a:solidFill>
              </a:defRPr>
            </a:lvl5pPr>
            <a:lvl6pPr lvl="5" rtl="0">
              <a:lnSpc>
                <a:spcPct val="174000"/>
              </a:lnSpc>
              <a:spcBef>
                <a:spcPts val="0"/>
              </a:spcBef>
              <a:spcAft>
                <a:spcPts val="0"/>
              </a:spcAft>
              <a:buNone/>
              <a:defRPr sz="1100">
                <a:solidFill>
                  <a:srgbClr val="EBEBEB"/>
                </a:solidFill>
              </a:defRPr>
            </a:lvl6pPr>
            <a:lvl7pPr lvl="6" rtl="0">
              <a:lnSpc>
                <a:spcPct val="174000"/>
              </a:lnSpc>
              <a:spcBef>
                <a:spcPts val="0"/>
              </a:spcBef>
              <a:spcAft>
                <a:spcPts val="0"/>
              </a:spcAft>
              <a:buNone/>
              <a:defRPr sz="1100">
                <a:solidFill>
                  <a:srgbClr val="EBEBEB"/>
                </a:solidFill>
              </a:defRPr>
            </a:lvl7pPr>
            <a:lvl8pPr lvl="7" rtl="0">
              <a:lnSpc>
                <a:spcPct val="174000"/>
              </a:lnSpc>
              <a:spcBef>
                <a:spcPts val="0"/>
              </a:spcBef>
              <a:spcAft>
                <a:spcPts val="0"/>
              </a:spcAft>
              <a:buNone/>
              <a:defRPr sz="1100">
                <a:solidFill>
                  <a:srgbClr val="EBEBEB"/>
                </a:solidFill>
              </a:defRPr>
            </a:lvl8pPr>
            <a:lvl9pPr lvl="8" rtl="0">
              <a:lnSpc>
                <a:spcPct val="174000"/>
              </a:lnSpc>
              <a:spcBef>
                <a:spcPts val="0"/>
              </a:spcBef>
              <a:spcAft>
                <a:spcPts val="0"/>
              </a:spcAft>
              <a:buNone/>
              <a:defRPr sz="1100">
                <a:solidFill>
                  <a:srgbClr val="EBEBEB"/>
                </a:solidFill>
              </a:defRPr>
            </a:lvl9pPr>
          </a:lstStyle>
          <a:p/>
        </p:txBody>
      </p:sp>
      <p:pic>
        <p:nvPicPr>
          <p:cNvPr id="100" name="Google Shape;100;p10"/>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101" name="Google Shape;101;p10"/>
          <p:cNvSpPr txBox="1"/>
          <p:nvPr>
            <p:ph idx="3"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lvl1pPr>
            <a:lvl2pPr lvl="1" rtl="0">
              <a:lnSpc>
                <a:spcPct val="174000"/>
              </a:lnSpc>
              <a:spcBef>
                <a:spcPts val="0"/>
              </a:spcBef>
              <a:spcAft>
                <a:spcPts val="0"/>
              </a:spcAft>
              <a:buNone/>
              <a:defRPr sz="1100"/>
            </a:lvl2pPr>
            <a:lvl3pPr lvl="2" rtl="0">
              <a:lnSpc>
                <a:spcPct val="174000"/>
              </a:lnSpc>
              <a:spcBef>
                <a:spcPts val="0"/>
              </a:spcBef>
              <a:spcAft>
                <a:spcPts val="0"/>
              </a:spcAft>
              <a:buNone/>
              <a:defRPr sz="1100"/>
            </a:lvl3pPr>
            <a:lvl4pPr lvl="3" rtl="0">
              <a:lnSpc>
                <a:spcPct val="174000"/>
              </a:lnSpc>
              <a:spcBef>
                <a:spcPts val="0"/>
              </a:spcBef>
              <a:spcAft>
                <a:spcPts val="0"/>
              </a:spcAft>
              <a:buNone/>
              <a:defRPr sz="1100"/>
            </a:lvl4pPr>
            <a:lvl5pPr lvl="4" rtl="0">
              <a:lnSpc>
                <a:spcPct val="174000"/>
              </a:lnSpc>
              <a:spcBef>
                <a:spcPts val="0"/>
              </a:spcBef>
              <a:spcAft>
                <a:spcPts val="0"/>
              </a:spcAft>
              <a:buNone/>
              <a:defRPr sz="1100"/>
            </a:lvl5pPr>
            <a:lvl6pPr lvl="5" rtl="0">
              <a:lnSpc>
                <a:spcPct val="174000"/>
              </a:lnSpc>
              <a:spcBef>
                <a:spcPts val="0"/>
              </a:spcBef>
              <a:spcAft>
                <a:spcPts val="0"/>
              </a:spcAft>
              <a:buNone/>
              <a:defRPr sz="1100"/>
            </a:lvl6pPr>
            <a:lvl7pPr lvl="6" rtl="0">
              <a:lnSpc>
                <a:spcPct val="174000"/>
              </a:lnSpc>
              <a:spcBef>
                <a:spcPts val="0"/>
              </a:spcBef>
              <a:spcAft>
                <a:spcPts val="0"/>
              </a:spcAft>
              <a:buNone/>
              <a:defRPr sz="1100"/>
            </a:lvl7pPr>
            <a:lvl8pPr lvl="7" rtl="0">
              <a:lnSpc>
                <a:spcPct val="174000"/>
              </a:lnSpc>
              <a:spcBef>
                <a:spcPts val="0"/>
              </a:spcBef>
              <a:spcAft>
                <a:spcPts val="0"/>
              </a:spcAft>
              <a:buNone/>
              <a:defRPr sz="1100"/>
            </a:lvl8pPr>
            <a:lvl9pPr lvl="8" rtl="0">
              <a:lnSpc>
                <a:spcPct val="174000"/>
              </a:lnSpc>
              <a:spcBef>
                <a:spcPts val="0"/>
              </a:spcBef>
              <a:spcAft>
                <a:spcPts val="0"/>
              </a:spcAft>
              <a:buNone/>
              <a:defRPr sz="11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3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1pPr>
            <a:lvl2pPr lvl="1"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2pPr>
            <a:lvl3pPr lvl="2"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3pPr>
            <a:lvl4pPr lvl="3"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4pPr>
            <a:lvl5pPr lvl="4"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5pPr>
            <a:lvl6pPr lvl="5"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6pPr>
            <a:lvl7pPr lvl="6"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7pPr>
            <a:lvl8pPr lvl="7"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8pPr>
            <a:lvl9pPr lvl="8"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30200" lvl="0" marL="457200" rtl="0">
              <a:lnSpc>
                <a:spcPct val="115000"/>
              </a:lnSpc>
              <a:spcBef>
                <a:spcPts val="0"/>
              </a:spcBef>
              <a:spcAft>
                <a:spcPts val="0"/>
              </a:spcAft>
              <a:buSzPts val="1600"/>
              <a:buFont typeface="Overpass Light"/>
              <a:buChar char="●"/>
              <a:defRPr sz="1600">
                <a:latin typeface="Overpass Light"/>
                <a:ea typeface="Overpass Light"/>
                <a:cs typeface="Overpass Light"/>
                <a:sym typeface="Overpass Light"/>
              </a:defRPr>
            </a:lvl1pPr>
            <a:lvl2pPr indent="-304800" lvl="1" marL="9144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2pPr>
            <a:lvl3pPr indent="-304800" lvl="2" marL="13716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3pPr>
            <a:lvl4pPr indent="-304800" lvl="3" marL="18288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4pPr>
            <a:lvl5pPr indent="-304800" lvl="4" marL="22860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5pPr>
            <a:lvl6pPr indent="-304800" lvl="5" marL="27432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6pPr>
            <a:lvl7pPr indent="-304800" lvl="6" marL="32004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7pPr>
            <a:lvl8pPr indent="-304800" lvl="7" marL="36576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8pPr>
            <a:lvl9pPr indent="-304800" lvl="8" marL="4114800" rtl="0">
              <a:lnSpc>
                <a:spcPct val="115000"/>
              </a:lnSpc>
              <a:spcBef>
                <a:spcPts val="1600"/>
              </a:spcBef>
              <a:spcAft>
                <a:spcPts val="1600"/>
              </a:spcAft>
              <a:buSzPts val="1200"/>
              <a:buFont typeface="Overpass Light"/>
              <a:buChar char="■"/>
              <a:defRPr sz="1200">
                <a:latin typeface="Overpass Light"/>
                <a:ea typeface="Overpass Light"/>
                <a:cs typeface="Overpass Light"/>
                <a:sym typeface="Overpas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7"/>
          <p:cNvSpPr txBox="1"/>
          <p:nvPr>
            <p:ph type="title"/>
          </p:nvPr>
        </p:nvSpPr>
        <p:spPr>
          <a:xfrm>
            <a:off x="1562906" y="1307719"/>
            <a:ext cx="5649900" cy="1200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Che Knowledge Transfer - Factories</a:t>
            </a:r>
            <a:endParaRPr/>
          </a:p>
        </p:txBody>
      </p:sp>
      <p:sp>
        <p:nvSpPr>
          <p:cNvPr id="148" name="Google Shape;148;p17"/>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Factory acceptance process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Factory acceptance process </a:t>
            </a:r>
            <a:endParaRPr/>
          </a:p>
          <a:p>
            <a:pPr indent="0" lvl="0" marL="0" rtl="0" algn="ctr">
              <a:spcBef>
                <a:spcPts val="0"/>
              </a:spcBef>
              <a:spcAft>
                <a:spcPts val="0"/>
              </a:spcAft>
              <a:buNone/>
            </a:pPr>
            <a:r>
              <a:t/>
            </a:r>
            <a:endParaRPr/>
          </a:p>
        </p:txBody>
      </p:sp>
      <p:sp>
        <p:nvSpPr>
          <p:cNvPr id="154" name="Google Shape;154;p1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Factory acceptance process</a:t>
            </a:r>
            <a:endParaRPr/>
          </a:p>
        </p:txBody>
      </p:sp>
      <p:sp>
        <p:nvSpPr>
          <p:cNvPr id="155" name="Google Shape;155;p18"/>
          <p:cNvSpPr txBox="1"/>
          <p:nvPr/>
        </p:nvSpPr>
        <p:spPr>
          <a:xfrm>
            <a:off x="554250" y="1300625"/>
            <a:ext cx="82251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verpass Light"/>
                <a:ea typeface="Overpass Light"/>
                <a:cs typeface="Overpass Light"/>
                <a:sym typeface="Overpass Light"/>
              </a:rPr>
              <a:t>Factory acceptance process in Che consists of 2 main steps:</a:t>
            </a:r>
            <a:br>
              <a:rPr lang="en" sz="1200">
                <a:latin typeface="Overpass Light"/>
                <a:ea typeface="Overpass Light"/>
                <a:cs typeface="Overpass Light"/>
                <a:sym typeface="Overpass Light"/>
              </a:rPr>
            </a:br>
            <a:br>
              <a:rPr lang="en" sz="1200">
                <a:latin typeface="Overpass Light"/>
                <a:ea typeface="Overpass Light"/>
                <a:cs typeface="Overpass Light"/>
                <a:sym typeface="Overpass Light"/>
              </a:rPr>
            </a:br>
            <a:r>
              <a:rPr lang="en" sz="1200">
                <a:latin typeface="Overpass Light"/>
                <a:ea typeface="Overpass Light"/>
                <a:cs typeface="Overpass Light"/>
                <a:sym typeface="Overpass Light"/>
              </a:rPr>
              <a:t> - Parsing of incoming parameters and create Factory object from them;</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  Accept factory object and create a workspace;</a:t>
            </a:r>
            <a:endParaRPr sz="1200">
              <a:latin typeface="Overpass Light"/>
              <a:ea typeface="Overpass Light"/>
              <a:cs typeface="Overpass Light"/>
              <a:sym typeface="Overpass Light"/>
            </a:endParaRPr>
          </a:p>
          <a:p>
            <a:pPr indent="0" lvl="0" marL="0" rtl="0" algn="l">
              <a:spcBef>
                <a:spcPts val="0"/>
              </a:spcBef>
              <a:spcAft>
                <a:spcPts val="0"/>
              </a:spcAft>
              <a:buNone/>
            </a:pPr>
            <a:r>
              <a:t/>
            </a:r>
            <a:endParaRPr sz="1200">
              <a:latin typeface="Overpass Light"/>
              <a:ea typeface="Overpass Light"/>
              <a:cs typeface="Overpass Light"/>
              <a:sym typeface="Overpass Light"/>
            </a:endParaRPr>
          </a:p>
          <a:p>
            <a:pPr indent="0" lvl="0" marL="0" rtl="0" algn="l">
              <a:spcBef>
                <a:spcPts val="0"/>
              </a:spcBef>
              <a:spcAft>
                <a:spcPts val="0"/>
              </a:spcAft>
              <a:buClr>
                <a:schemeClr val="dk1"/>
              </a:buClr>
              <a:buSzPts val="1100"/>
              <a:buFont typeface="Arial"/>
              <a:buNone/>
            </a:pPr>
            <a:r>
              <a:rPr lang="en" sz="1200">
                <a:solidFill>
                  <a:schemeClr val="dk1"/>
                </a:solidFill>
                <a:latin typeface="Overpass Light"/>
                <a:ea typeface="Overpass Light"/>
                <a:cs typeface="Overpass Light"/>
                <a:sym typeface="Overpass Light"/>
              </a:rPr>
              <a:t>Typically, those two steps are initiated subsequently by Che Dashboard.</a:t>
            </a:r>
            <a:endParaRPr sz="1200">
              <a:solidFill>
                <a:schemeClr val="dk1"/>
              </a:solidFill>
              <a:latin typeface="Overpass Light"/>
              <a:ea typeface="Overpass Light"/>
              <a:cs typeface="Overpass Light"/>
              <a:sym typeface="Overpass Light"/>
            </a:endParaRPr>
          </a:p>
          <a:p>
            <a:pPr indent="0" lvl="0" marL="0" rtl="0" algn="l">
              <a:spcBef>
                <a:spcPts val="0"/>
              </a:spcBef>
              <a:spcAft>
                <a:spcPts val="0"/>
              </a:spcAft>
              <a:buClr>
                <a:schemeClr val="dk1"/>
              </a:buClr>
              <a:buSzPts val="1100"/>
              <a:buFont typeface="Arial"/>
              <a:buNone/>
            </a:pPr>
            <a:r>
              <a:rPr lang="en" sz="1200">
                <a:solidFill>
                  <a:schemeClr val="dk1"/>
                </a:solidFill>
                <a:latin typeface="Overpass Light"/>
                <a:ea typeface="Overpass Light"/>
                <a:cs typeface="Overpass Light"/>
                <a:sym typeface="Overpass Light"/>
              </a:rPr>
              <a:t>This presentation will cover those processes in technical details from Che server point of view.</a:t>
            </a:r>
            <a:endParaRPr sz="1200">
              <a:solidFill>
                <a:schemeClr val="dk1"/>
              </a:solidFill>
              <a:latin typeface="Overpass Light"/>
              <a:ea typeface="Overpass Light"/>
              <a:cs typeface="Overpass Light"/>
              <a:sym typeface="Overpass Light"/>
            </a:endParaRPr>
          </a:p>
          <a:p>
            <a:pPr indent="0" lvl="0" marL="0" rtl="0" algn="l">
              <a:spcBef>
                <a:spcPts val="0"/>
              </a:spcBef>
              <a:spcAft>
                <a:spcPts val="0"/>
              </a:spcAft>
              <a:buNone/>
            </a:pPr>
            <a:r>
              <a:t/>
            </a:r>
            <a:endParaRPr sz="1000">
              <a:latin typeface="Overpass Light"/>
              <a:ea typeface="Overpass Light"/>
              <a:cs typeface="Overpass Light"/>
              <a:sym typeface="Overpas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1600">
                <a:solidFill>
                  <a:schemeClr val="dk1"/>
                </a:solidFill>
              </a:rPr>
              <a:t>Step </a:t>
            </a:r>
            <a:r>
              <a:rPr lang="en" sz="1600">
                <a:solidFill>
                  <a:schemeClr val="dk1"/>
                </a:solidFill>
              </a:rPr>
              <a:t>1</a:t>
            </a:r>
            <a:r>
              <a:rPr lang="en" sz="1600">
                <a:solidFill>
                  <a:schemeClr val="dk1"/>
                </a:solidFill>
              </a:rPr>
              <a:t>: </a:t>
            </a:r>
            <a:r>
              <a:rPr lang="en" sz="1600">
                <a:solidFill>
                  <a:schemeClr val="dk1"/>
                </a:solidFill>
              </a:rPr>
              <a:t>Parsing of incoming parameters and create Factory object from them</a:t>
            </a:r>
            <a:endParaRPr sz="2600"/>
          </a:p>
          <a:p>
            <a:pPr indent="0" lvl="0" marL="0" rtl="0" algn="ctr">
              <a:spcBef>
                <a:spcPts val="0"/>
              </a:spcBef>
              <a:spcAft>
                <a:spcPts val="0"/>
              </a:spcAft>
              <a:buNone/>
            </a:pPr>
            <a:r>
              <a:t/>
            </a:r>
            <a:endParaRPr/>
          </a:p>
        </p:txBody>
      </p:sp>
      <p:sp>
        <p:nvSpPr>
          <p:cNvPr id="161" name="Google Shape;161;p1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Factory acceptance process</a:t>
            </a:r>
            <a:endParaRPr/>
          </a:p>
        </p:txBody>
      </p:sp>
      <p:sp>
        <p:nvSpPr>
          <p:cNvPr id="162" name="Google Shape;162;p19"/>
          <p:cNvSpPr txBox="1"/>
          <p:nvPr/>
        </p:nvSpPr>
        <p:spPr>
          <a:xfrm>
            <a:off x="391675" y="1234125"/>
            <a:ext cx="82251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verpass Light"/>
                <a:ea typeface="Overpass Light"/>
                <a:cs typeface="Overpass Light"/>
                <a:sym typeface="Overpass Light"/>
              </a:rPr>
              <a:t>Factory first step is accepting factory parameters, validating them and creating Factory object.</a:t>
            </a:r>
            <a:br>
              <a:rPr lang="en" sz="1200">
                <a:latin typeface="Overpass Light"/>
                <a:ea typeface="Overpass Light"/>
                <a:cs typeface="Overpass Light"/>
                <a:sym typeface="Overpass Light"/>
              </a:rPr>
            </a:br>
            <a:br>
              <a:rPr lang="en" sz="1200">
                <a:latin typeface="Overpass Light"/>
                <a:ea typeface="Overpass Light"/>
                <a:cs typeface="Overpass Light"/>
                <a:sym typeface="Overpass Light"/>
              </a:rPr>
            </a:br>
            <a:r>
              <a:rPr lang="en" sz="1200">
                <a:latin typeface="Overpass Light"/>
                <a:ea typeface="Overpass Light"/>
                <a:cs typeface="Overpass Light"/>
                <a:sym typeface="Overpass Light"/>
              </a:rPr>
              <a:t>This process starts from </a:t>
            </a:r>
            <a:r>
              <a:rPr i="1" lang="en" sz="1200">
                <a:solidFill>
                  <a:srgbClr val="0000FF"/>
                </a:solidFill>
                <a:latin typeface="Overpass Light"/>
                <a:ea typeface="Overpass Light"/>
                <a:cs typeface="Overpass Light"/>
                <a:sym typeface="Overpass Light"/>
              </a:rPr>
              <a:t>api/factory/resolver</a:t>
            </a:r>
            <a:r>
              <a:rPr lang="en" sz="1200">
                <a:latin typeface="Overpass Light"/>
                <a:ea typeface="Overpass Light"/>
                <a:cs typeface="Overpass Light"/>
                <a:sym typeface="Overpass Light"/>
              </a:rPr>
              <a:t> REST API endpoint. This endpoint accepts all parameters, ant tries to find correct resolver which can process them. After matching resolver is found, it parses remote repository URL into object, prepares </a:t>
            </a:r>
            <a:r>
              <a:rPr i="1" lang="en" sz="1200">
                <a:solidFill>
                  <a:srgbClr val="0000FF"/>
                </a:solidFill>
                <a:latin typeface="Overpass Light"/>
                <a:ea typeface="Overpass Light"/>
                <a:cs typeface="Overpass Light"/>
                <a:sym typeface="Overpass Light"/>
              </a:rPr>
              <a:t>FileContentProvider</a:t>
            </a:r>
            <a:r>
              <a:rPr lang="en" sz="1200">
                <a:latin typeface="Overpass Light"/>
                <a:ea typeface="Overpass Light"/>
                <a:cs typeface="Overpass Light"/>
                <a:sym typeface="Overpass Light"/>
              </a:rPr>
              <a:t> instance (most of them are smart enough to make authenticated requests for private repositories, etc).  If no specific provider is found, a default one is used assuming given URL points directly to devfile contents.</a:t>
            </a:r>
            <a:endParaRPr sz="1200">
              <a:latin typeface="Overpass Light"/>
              <a:ea typeface="Overpass Light"/>
              <a:cs typeface="Overpass Light"/>
              <a:sym typeface="Overpass Light"/>
            </a:endParaRPr>
          </a:p>
          <a:p>
            <a:pPr indent="0" lvl="0" marL="0" rtl="0" algn="l">
              <a:spcBef>
                <a:spcPts val="0"/>
              </a:spcBef>
              <a:spcAft>
                <a:spcPts val="0"/>
              </a:spcAft>
              <a:buNone/>
            </a:pPr>
            <a:r>
              <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After that, </a:t>
            </a:r>
            <a:r>
              <a:rPr i="1" lang="en" sz="1200">
                <a:solidFill>
                  <a:srgbClr val="0000FF"/>
                </a:solidFill>
                <a:latin typeface="Overpass Light"/>
                <a:ea typeface="Overpass Light"/>
                <a:cs typeface="Overpass Light"/>
                <a:sym typeface="Overpass Light"/>
              </a:rPr>
              <a:t>URLfactoryBuilder</a:t>
            </a:r>
            <a:r>
              <a:rPr lang="en" sz="1200">
                <a:latin typeface="Overpass Light"/>
                <a:ea typeface="Overpass Light"/>
                <a:cs typeface="Overpass Light"/>
                <a:sym typeface="Overpass Light"/>
              </a:rPr>
              <a:t> tries to find a devfile and related files (for v2) in the repository, or, if there is none, composes default one. Also it performs schema and integrity validations while parsing devfile content, and then builds the factory object containing devfile. </a:t>
            </a:r>
            <a:endParaRPr sz="1200">
              <a:latin typeface="Overpass Light"/>
              <a:ea typeface="Overpass Light"/>
              <a:cs typeface="Overpass Light"/>
              <a:sym typeface="Overpass Light"/>
            </a:endParaRPr>
          </a:p>
          <a:p>
            <a:pPr indent="0" lvl="0" marL="0" rtl="0" algn="l">
              <a:spcBef>
                <a:spcPts val="0"/>
              </a:spcBef>
              <a:spcAft>
                <a:spcPts val="0"/>
              </a:spcAft>
              <a:buNone/>
            </a:pPr>
            <a:r>
              <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More detailed diagram of the processing factory request is shown below.</a:t>
            </a:r>
            <a:endParaRPr sz="1200">
              <a:latin typeface="Overpass Light"/>
              <a:ea typeface="Overpass Light"/>
              <a:cs typeface="Overpass Light"/>
              <a:sym typeface="Overpas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1600">
                <a:solidFill>
                  <a:schemeClr val="dk1"/>
                </a:solidFill>
              </a:rPr>
              <a:t>Step 1: Parsing of incoming parameters and create Factory object</a:t>
            </a:r>
            <a:endParaRPr/>
          </a:p>
        </p:txBody>
      </p:sp>
      <p:sp>
        <p:nvSpPr>
          <p:cNvPr id="168" name="Google Shape;168;p2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Factory acceptance process</a:t>
            </a:r>
            <a:endParaRPr/>
          </a:p>
        </p:txBody>
      </p:sp>
      <p:pic>
        <p:nvPicPr>
          <p:cNvPr id="169" name="Google Shape;169;p20"/>
          <p:cNvPicPr preferRelativeResize="0"/>
          <p:nvPr/>
        </p:nvPicPr>
        <p:blipFill>
          <a:blip r:embed="rId3">
            <a:alphaModFix/>
          </a:blip>
          <a:stretch>
            <a:fillRect/>
          </a:stretch>
        </p:blipFill>
        <p:spPr>
          <a:xfrm>
            <a:off x="1357000" y="1181150"/>
            <a:ext cx="6031224" cy="3814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1600">
                <a:solidFill>
                  <a:schemeClr val="dk1"/>
                </a:solidFill>
              </a:rPr>
              <a:t>Step 2: </a:t>
            </a:r>
            <a:r>
              <a:rPr lang="en" sz="1600">
                <a:solidFill>
                  <a:schemeClr val="dk1"/>
                </a:solidFill>
              </a:rPr>
              <a:t>Accept factory object and create a workspace from Devfile v.1</a:t>
            </a:r>
            <a:endParaRPr sz="3000"/>
          </a:p>
          <a:p>
            <a:pPr indent="0" lvl="0" marL="0" rtl="0" algn="ctr">
              <a:spcBef>
                <a:spcPts val="0"/>
              </a:spcBef>
              <a:spcAft>
                <a:spcPts val="0"/>
              </a:spcAft>
              <a:buNone/>
            </a:pPr>
            <a:r>
              <a:t/>
            </a:r>
            <a:endParaRPr/>
          </a:p>
        </p:txBody>
      </p:sp>
      <p:sp>
        <p:nvSpPr>
          <p:cNvPr id="175" name="Google Shape;175;p21"/>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Factory acceptance process</a:t>
            </a:r>
            <a:endParaRPr/>
          </a:p>
        </p:txBody>
      </p:sp>
      <p:sp>
        <p:nvSpPr>
          <p:cNvPr id="176" name="Google Shape;176;p21"/>
          <p:cNvSpPr txBox="1"/>
          <p:nvPr/>
        </p:nvSpPr>
        <p:spPr>
          <a:xfrm>
            <a:off x="391675" y="1234125"/>
            <a:ext cx="8225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Overpass Light"/>
                <a:ea typeface="Overpass Light"/>
                <a:cs typeface="Overpass Light"/>
                <a:sym typeface="Overpass Light"/>
              </a:rPr>
              <a:t>After Factory object is produced on step 1, user workspace can be created any time later from it by extracting the devfile field and send it to the appropriate REST endpoint.</a:t>
            </a:r>
            <a:br>
              <a:rPr lang="en" sz="1200">
                <a:solidFill>
                  <a:schemeClr val="dk1"/>
                </a:solidFill>
                <a:latin typeface="Overpass Light"/>
                <a:ea typeface="Overpass Light"/>
                <a:cs typeface="Overpass Light"/>
                <a:sym typeface="Overpass Light"/>
              </a:rPr>
            </a:br>
            <a:br>
              <a:rPr lang="en" sz="1200">
                <a:solidFill>
                  <a:schemeClr val="dk1"/>
                </a:solidFill>
                <a:latin typeface="Overpass Light"/>
                <a:ea typeface="Overpass Light"/>
                <a:cs typeface="Overpass Light"/>
                <a:sym typeface="Overpass Light"/>
              </a:rPr>
            </a:br>
            <a:r>
              <a:rPr lang="en" sz="1200">
                <a:solidFill>
                  <a:schemeClr val="dk1"/>
                </a:solidFill>
                <a:latin typeface="Overpass Light"/>
                <a:ea typeface="Overpass Light"/>
                <a:cs typeface="Overpass Light"/>
                <a:sym typeface="Overpass Light"/>
              </a:rPr>
              <a:t>The workspace creation is responsibility of the </a:t>
            </a:r>
            <a:r>
              <a:rPr i="1" lang="en" sz="1200">
                <a:solidFill>
                  <a:srgbClr val="0000FF"/>
                </a:solidFill>
                <a:latin typeface="Overpass Light"/>
                <a:ea typeface="Overpass Light"/>
                <a:cs typeface="Overpass Light"/>
                <a:sym typeface="Overpass Light"/>
              </a:rPr>
              <a:t>api/workspace/devfile</a:t>
            </a:r>
            <a:r>
              <a:rPr i="1" lang="en" sz="1200">
                <a:solidFill>
                  <a:schemeClr val="dk1"/>
                </a:solidFill>
                <a:latin typeface="Overpass Light"/>
                <a:ea typeface="Overpass Light"/>
                <a:cs typeface="Overpass Light"/>
                <a:sym typeface="Overpass Light"/>
              </a:rPr>
              <a:t> </a:t>
            </a:r>
            <a:r>
              <a:rPr lang="en" sz="1200">
                <a:solidFill>
                  <a:schemeClr val="dk1"/>
                </a:solidFill>
                <a:latin typeface="Overpass Light"/>
                <a:ea typeface="Overpass Light"/>
                <a:cs typeface="Overpass Light"/>
                <a:sym typeface="Overpass Light"/>
              </a:rPr>
              <a:t>endpoint. It accepts only v1 version devfiles. It passes Devfile object to the Workspace manager, which performs its internal structure and integrity validations, selects correct namespace and the creates the actual workspace.</a:t>
            </a:r>
            <a:endParaRPr sz="1200">
              <a:latin typeface="Overpass Light"/>
              <a:ea typeface="Overpass Light"/>
              <a:cs typeface="Overpass Light"/>
              <a:sym typeface="Overpass Light"/>
            </a:endParaRPr>
          </a:p>
        </p:txBody>
      </p:sp>
      <p:pic>
        <p:nvPicPr>
          <p:cNvPr id="177" name="Google Shape;177;p21"/>
          <p:cNvPicPr preferRelativeResize="0"/>
          <p:nvPr/>
        </p:nvPicPr>
        <p:blipFill>
          <a:blip r:embed="rId3">
            <a:alphaModFix/>
          </a:blip>
          <a:stretch>
            <a:fillRect/>
          </a:stretch>
        </p:blipFill>
        <p:spPr>
          <a:xfrm>
            <a:off x="2384200" y="2709075"/>
            <a:ext cx="3694569" cy="2311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1600">
                <a:solidFill>
                  <a:schemeClr val="dk1"/>
                </a:solidFill>
              </a:rPr>
              <a:t>Step 2: Accept factory object and create a workspace from Devfile v.2</a:t>
            </a:r>
            <a:endParaRPr sz="3000"/>
          </a:p>
          <a:p>
            <a:pPr indent="0" lvl="0" marL="0" rtl="0" algn="ctr">
              <a:spcBef>
                <a:spcPts val="0"/>
              </a:spcBef>
              <a:spcAft>
                <a:spcPts val="0"/>
              </a:spcAft>
              <a:buNone/>
            </a:pPr>
            <a:r>
              <a:t/>
            </a:r>
            <a:endParaRPr/>
          </a:p>
        </p:txBody>
      </p:sp>
      <p:sp>
        <p:nvSpPr>
          <p:cNvPr id="183" name="Google Shape;183;p2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Factory acceptance process</a:t>
            </a:r>
            <a:endParaRPr/>
          </a:p>
        </p:txBody>
      </p:sp>
      <p:sp>
        <p:nvSpPr>
          <p:cNvPr id="184" name="Google Shape;184;p22"/>
          <p:cNvSpPr txBox="1"/>
          <p:nvPr/>
        </p:nvSpPr>
        <p:spPr>
          <a:xfrm>
            <a:off x="391675" y="1234125"/>
            <a:ext cx="8225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verpass Light"/>
                <a:ea typeface="Overpass Light"/>
                <a:cs typeface="Overpass Light"/>
                <a:sym typeface="Overpass Light"/>
              </a:rPr>
              <a:t>Devfiles of v.2 are processed directly by Che operator, so there is no actions from Che server side.</a:t>
            </a:r>
            <a:endParaRPr sz="1200">
              <a:latin typeface="Overpass Light"/>
              <a:ea typeface="Overpass Light"/>
              <a:cs typeface="Overpass Light"/>
              <a:sym typeface="Overpas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lang="en" sz="1600">
                <a:solidFill>
                  <a:schemeClr val="dk1"/>
                </a:solidFill>
              </a:rPr>
              <a:t>Devfile validation by JSON schemas</a:t>
            </a:r>
            <a:endParaRPr sz="3000">
              <a:solidFill>
                <a:schemeClr val="dk1"/>
              </a:solidFill>
            </a:endParaRPr>
          </a:p>
          <a:p>
            <a:pPr indent="0" lvl="0" marL="0" rtl="0" algn="l">
              <a:lnSpc>
                <a:spcPct val="100000"/>
              </a:lnSpc>
              <a:spcBef>
                <a:spcPts val="0"/>
              </a:spcBef>
              <a:spcAft>
                <a:spcPts val="0"/>
              </a:spcAft>
              <a:buNone/>
            </a:pPr>
            <a:r>
              <a:t/>
            </a:r>
            <a:endParaRPr sz="1600">
              <a:solidFill>
                <a:schemeClr val="dk1"/>
              </a:solidFill>
            </a:endParaRPr>
          </a:p>
          <a:p>
            <a:pPr indent="0" lvl="0" marL="0" rtl="0" algn="ctr">
              <a:spcBef>
                <a:spcPts val="0"/>
              </a:spcBef>
              <a:spcAft>
                <a:spcPts val="0"/>
              </a:spcAft>
              <a:buNone/>
            </a:pPr>
            <a:r>
              <a:t/>
            </a:r>
            <a:endParaRPr/>
          </a:p>
        </p:txBody>
      </p:sp>
      <p:sp>
        <p:nvSpPr>
          <p:cNvPr id="190" name="Google Shape;190;p23"/>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Factory acceptance process</a:t>
            </a:r>
            <a:endParaRPr/>
          </a:p>
        </p:txBody>
      </p:sp>
      <p:sp>
        <p:nvSpPr>
          <p:cNvPr id="191" name="Google Shape;191;p23"/>
          <p:cNvSpPr txBox="1"/>
          <p:nvPr/>
        </p:nvSpPr>
        <p:spPr>
          <a:xfrm>
            <a:off x="391675" y="1234125"/>
            <a:ext cx="8225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Overpass Light"/>
              <a:ea typeface="Overpass Light"/>
              <a:cs typeface="Overpass Light"/>
              <a:sym typeface="Overpass Light"/>
            </a:endParaRPr>
          </a:p>
        </p:txBody>
      </p:sp>
      <p:sp>
        <p:nvSpPr>
          <p:cNvPr id="192" name="Google Shape;192;p23"/>
          <p:cNvSpPr txBox="1"/>
          <p:nvPr/>
        </p:nvSpPr>
        <p:spPr>
          <a:xfrm>
            <a:off x="554275" y="1218675"/>
            <a:ext cx="78999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verpass Light"/>
                <a:ea typeface="Overpass Light"/>
                <a:cs typeface="Overpass Light"/>
                <a:sym typeface="Overpass Light"/>
              </a:rPr>
              <a:t>Validations of Devfile compliance is based on JSON schema </a:t>
            </a:r>
            <a:r>
              <a:rPr lang="en" sz="1200">
                <a:latin typeface="Overpass Light"/>
                <a:ea typeface="Overpass Light"/>
                <a:cs typeface="Overpass Light"/>
                <a:sym typeface="Overpass Light"/>
              </a:rPr>
              <a:t>validation mechanism, and class which responsible for </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that is </a:t>
            </a:r>
            <a:r>
              <a:rPr lang="en" sz="1200">
                <a:solidFill>
                  <a:srgbClr val="0000FF"/>
                </a:solidFill>
                <a:latin typeface="Overpass Light"/>
                <a:ea typeface="Overpass Light"/>
                <a:cs typeface="Overpass Light"/>
                <a:sym typeface="Overpass Light"/>
              </a:rPr>
              <a:t>DevfileSchemaValidator</a:t>
            </a:r>
            <a:r>
              <a:rPr lang="en" sz="1200">
                <a:latin typeface="Overpass Light"/>
                <a:ea typeface="Overpass Light"/>
                <a:cs typeface="Overpass Light"/>
                <a:sym typeface="Overpass Light"/>
              </a:rPr>
              <a:t>.  As the devfile format growing and  expanding, there is a few versions of it, as well as respective devfile scheme versions: </a:t>
            </a:r>
            <a:r>
              <a:rPr b="1" lang="en" sz="1200">
                <a:latin typeface="Overpass"/>
                <a:ea typeface="Overpass"/>
                <a:cs typeface="Overpass"/>
                <a:sym typeface="Overpass"/>
              </a:rPr>
              <a:t>1.0.0</a:t>
            </a:r>
            <a:r>
              <a:rPr lang="en" sz="1200">
                <a:latin typeface="Overpass Light"/>
                <a:ea typeface="Overpass Light"/>
                <a:cs typeface="Overpass Light"/>
                <a:sym typeface="Overpass Light"/>
              </a:rPr>
              <a:t>, </a:t>
            </a:r>
            <a:r>
              <a:rPr b="1" lang="en" sz="1200">
                <a:latin typeface="Overpass"/>
                <a:ea typeface="Overpass"/>
                <a:cs typeface="Overpass"/>
                <a:sym typeface="Overpass"/>
              </a:rPr>
              <a:t>2.0.0</a:t>
            </a:r>
            <a:r>
              <a:rPr lang="en" sz="1200">
                <a:latin typeface="Overpass Light"/>
                <a:ea typeface="Overpass Light"/>
                <a:cs typeface="Overpass Light"/>
                <a:sym typeface="Overpass Light"/>
              </a:rPr>
              <a:t>, </a:t>
            </a:r>
            <a:r>
              <a:rPr b="1" lang="en" sz="1200">
                <a:latin typeface="Overpass"/>
                <a:ea typeface="Overpass"/>
                <a:cs typeface="Overpass"/>
                <a:sym typeface="Overpass"/>
              </a:rPr>
              <a:t>2.1.0</a:t>
            </a:r>
            <a:r>
              <a:rPr lang="en" sz="1200">
                <a:latin typeface="Overpass Light"/>
                <a:ea typeface="Overpass Light"/>
                <a:cs typeface="Overpass Light"/>
                <a:sym typeface="Overpass Light"/>
              </a:rPr>
              <a:t>, </a:t>
            </a:r>
            <a:r>
              <a:rPr b="1" lang="en" sz="1200">
                <a:latin typeface="Overpass"/>
                <a:ea typeface="Overpass"/>
                <a:cs typeface="Overpass"/>
                <a:sym typeface="Overpass"/>
              </a:rPr>
              <a:t>2.2.0</a:t>
            </a:r>
            <a:r>
              <a:rPr lang="en" sz="1200">
                <a:latin typeface="Overpass Light"/>
                <a:ea typeface="Overpass Light"/>
                <a:cs typeface="Overpass Light"/>
                <a:sym typeface="Overpass Light"/>
              </a:rPr>
              <a:t>. Those schemas are located in the </a:t>
            </a:r>
            <a:r>
              <a:rPr i="1" lang="en" sz="1200">
                <a:latin typeface="Overpass Light"/>
                <a:ea typeface="Overpass Light"/>
                <a:cs typeface="Overpass Light"/>
                <a:sym typeface="Overpass Light"/>
              </a:rPr>
              <a:t>/resources</a:t>
            </a:r>
            <a:endParaRPr i="1"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folder of the </a:t>
            </a:r>
            <a:r>
              <a:rPr i="1" lang="en" sz="1200">
                <a:latin typeface="Overpass Light"/>
                <a:ea typeface="Overpass Light"/>
                <a:cs typeface="Overpass Light"/>
                <a:sym typeface="Overpass Light"/>
              </a:rPr>
              <a:t>che-core-api-workspace </a:t>
            </a:r>
            <a:r>
              <a:rPr lang="en" sz="1200">
                <a:latin typeface="Overpass Light"/>
                <a:ea typeface="Overpass Light"/>
                <a:cs typeface="Overpass Light"/>
                <a:sym typeface="Overpass Light"/>
              </a:rPr>
              <a:t>module.</a:t>
            </a:r>
            <a:endParaRPr sz="1200">
              <a:latin typeface="Overpass Light"/>
              <a:ea typeface="Overpass Light"/>
              <a:cs typeface="Overpass Light"/>
              <a:sym typeface="Overpass Light"/>
            </a:endParaRPr>
          </a:p>
          <a:p>
            <a:pPr indent="0" lvl="0" marL="0" rtl="0" algn="l">
              <a:spcBef>
                <a:spcPts val="0"/>
              </a:spcBef>
              <a:spcAft>
                <a:spcPts val="0"/>
              </a:spcAft>
              <a:buNone/>
            </a:pPr>
            <a:r>
              <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  All those schemas are loaded into memory as a map with version as a key, so when devfile arrives to validation, it’s version must match one of the supported versions.  Then specific schema is loaded, and devfile is being validated with the help of </a:t>
            </a:r>
            <a:r>
              <a:rPr i="1" lang="en" sz="1200">
                <a:latin typeface="Overpass Light"/>
                <a:ea typeface="Overpass Light"/>
                <a:cs typeface="Overpass Light"/>
                <a:sym typeface="Overpass Light"/>
              </a:rPr>
              <a:t>Justify </a:t>
            </a:r>
            <a:r>
              <a:rPr lang="en" sz="1200">
                <a:latin typeface="Overpass Light"/>
                <a:ea typeface="Overpass Light"/>
                <a:cs typeface="Overpass Light"/>
                <a:sym typeface="Overpass Light"/>
              </a:rPr>
              <a:t>library, using its </a:t>
            </a:r>
            <a:r>
              <a:rPr lang="en" sz="1200">
                <a:solidFill>
                  <a:srgbClr val="0000FF"/>
                </a:solidFill>
                <a:latin typeface="Overpass Light"/>
                <a:ea typeface="Overpass Light"/>
                <a:cs typeface="Overpass Light"/>
                <a:sym typeface="Overpass Light"/>
              </a:rPr>
              <a:t>JsonValidationService</a:t>
            </a:r>
            <a:endParaRPr sz="1200">
              <a:solidFill>
                <a:srgbClr val="0000FF"/>
              </a:solidFill>
              <a:latin typeface="Overpass Light"/>
              <a:ea typeface="Overpass Light"/>
              <a:cs typeface="Overpass Light"/>
              <a:sym typeface="Overpass Light"/>
            </a:endParaRPr>
          </a:p>
          <a:p>
            <a:pPr indent="0" lvl="0" marL="0" rtl="0" algn="l">
              <a:spcBef>
                <a:spcPts val="0"/>
              </a:spcBef>
              <a:spcAft>
                <a:spcPts val="0"/>
              </a:spcAft>
              <a:buNone/>
            </a:pPr>
            <a:r>
              <a:t/>
            </a:r>
            <a:endParaRPr sz="1200">
              <a:solidFill>
                <a:srgbClr val="0000FF"/>
              </a:solidFill>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  If any error(s) occur, they’re collected to the set and returned as the </a:t>
            </a:r>
            <a:r>
              <a:rPr lang="en" sz="1200">
                <a:solidFill>
                  <a:srgbClr val="0000FF"/>
                </a:solidFill>
                <a:latin typeface="Overpass Light"/>
                <a:ea typeface="Overpass Light"/>
                <a:cs typeface="Overpass Light"/>
                <a:sym typeface="Overpass Light"/>
              </a:rPr>
              <a:t>DevfileFormatException</a:t>
            </a:r>
            <a:endParaRPr sz="1200">
              <a:solidFill>
                <a:srgbClr val="0000FF"/>
              </a:solidFill>
              <a:latin typeface="Overpass Light"/>
              <a:ea typeface="Overpass Light"/>
              <a:cs typeface="Overpass Light"/>
              <a:sym typeface="Overpas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lang="en" sz="1600">
                <a:solidFill>
                  <a:schemeClr val="dk1"/>
                </a:solidFill>
              </a:rPr>
              <a:t>Factory-related configuration properties of Che server</a:t>
            </a:r>
            <a:endParaRPr sz="3000"/>
          </a:p>
          <a:p>
            <a:pPr indent="0" lvl="0" marL="0" rtl="0" algn="ctr">
              <a:spcBef>
                <a:spcPts val="0"/>
              </a:spcBef>
              <a:spcAft>
                <a:spcPts val="0"/>
              </a:spcAft>
              <a:buNone/>
            </a:pPr>
            <a:r>
              <a:t/>
            </a:r>
            <a:endParaRPr/>
          </a:p>
        </p:txBody>
      </p:sp>
      <p:sp>
        <p:nvSpPr>
          <p:cNvPr id="198" name="Google Shape;198;p2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en"/>
              <a:t>Che Knowledge Transfer - Factory acceptance process</a:t>
            </a:r>
            <a:endParaRPr/>
          </a:p>
        </p:txBody>
      </p:sp>
      <p:sp>
        <p:nvSpPr>
          <p:cNvPr id="199" name="Google Shape;199;p24"/>
          <p:cNvSpPr txBox="1"/>
          <p:nvPr/>
        </p:nvSpPr>
        <p:spPr>
          <a:xfrm>
            <a:off x="391675" y="1234125"/>
            <a:ext cx="82251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Overpass Light"/>
                <a:ea typeface="Overpass Light"/>
                <a:cs typeface="Overpass Light"/>
                <a:sym typeface="Overpass Light"/>
              </a:rPr>
              <a:t>CHE_FACTORY_DEFAULT__PLUGIN :       List of plugins that will be used for factories that are created from a remote Git					            repository which does not contain any devfile</a:t>
            </a:r>
            <a:endParaRPr sz="1200">
              <a:latin typeface="Overpass Light"/>
              <a:ea typeface="Overpass Light"/>
              <a:cs typeface="Overpass Light"/>
              <a:sym typeface="Overpass Light"/>
            </a:endParaRPr>
          </a:p>
          <a:p>
            <a:pPr indent="0" lvl="0" marL="0" rtl="0" algn="l">
              <a:spcBef>
                <a:spcPts val="0"/>
              </a:spcBef>
              <a:spcAft>
                <a:spcPts val="0"/>
              </a:spcAft>
              <a:buNone/>
            </a:pPr>
            <a:r>
              <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CHE_FACTORY_DEFAULT__DEVFILE__FILENAMES : Devfile filenames to look on the remote repository.</a:t>
            </a:r>
            <a:endParaRPr sz="1200">
              <a:latin typeface="Overpass Light"/>
              <a:ea typeface="Overpass Light"/>
              <a:cs typeface="Overpass Light"/>
              <a:sym typeface="Overpass Light"/>
            </a:endParaRPr>
          </a:p>
          <a:p>
            <a:pPr indent="0" lvl="0" marL="2743200" rtl="0" algn="l">
              <a:spcBef>
                <a:spcPts val="0"/>
              </a:spcBef>
              <a:spcAft>
                <a:spcPts val="0"/>
              </a:spcAft>
              <a:buNone/>
            </a:pPr>
            <a:r>
              <a:rPr lang="en" sz="1200">
                <a:latin typeface="Overpass Light"/>
                <a:ea typeface="Overpass Light"/>
                <a:cs typeface="Overpass Light"/>
                <a:sym typeface="Overpass Light"/>
              </a:rPr>
              <a:t>                     Che will try to locate those files in the order they enumerated in the                          	         property.</a:t>
            </a:r>
            <a:endParaRPr sz="1200">
              <a:latin typeface="Overpass Light"/>
              <a:ea typeface="Overpass Light"/>
              <a:cs typeface="Overpass Light"/>
              <a:sym typeface="Overpass Light"/>
            </a:endParaRPr>
          </a:p>
          <a:p>
            <a:pPr indent="0" lvl="0" marL="0" rtl="0" algn="l">
              <a:spcBef>
                <a:spcPts val="0"/>
              </a:spcBef>
              <a:spcAft>
                <a:spcPts val="0"/>
              </a:spcAft>
              <a:buNone/>
            </a:pPr>
            <a:r>
              <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CHE_FACTORY_DEFAULT__EDITOR : Editor that will be used for factories that are created from a remote Git repository    </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                                                                       which does not contain any devfile</a:t>
            </a:r>
            <a:endParaRPr sz="1200">
              <a:latin typeface="Overpass Light"/>
              <a:ea typeface="Overpass Light"/>
              <a:cs typeface="Overpass Light"/>
              <a:sym typeface="Overpass Light"/>
            </a:endParaRPr>
          </a:p>
          <a:p>
            <a:pPr indent="0" lvl="0" marL="0" rtl="0" algn="l">
              <a:spcBef>
                <a:spcPts val="0"/>
              </a:spcBef>
              <a:spcAft>
                <a:spcPts val="0"/>
              </a:spcAft>
              <a:buNone/>
            </a:pPr>
            <a:r>
              <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CHE_FACTORY_SCM__FILE__FETCHER__LIMIT__BYTES : Max file size in bytes for fetching factory-related files</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 </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CHE_FACTORY_DEVFILE2__FILES__RESOLUTION__LIST : Additional files which may be present in repository to     </a:t>
            </a:r>
            <a:endParaRPr sz="1200">
              <a:latin typeface="Overpass Light"/>
              <a:ea typeface="Overpass Light"/>
              <a:cs typeface="Overpass Light"/>
              <a:sym typeface="Overpass Light"/>
            </a:endParaRPr>
          </a:p>
          <a:p>
            <a:pPr indent="0" lvl="0" marL="0" rtl="0" algn="l">
              <a:spcBef>
                <a:spcPts val="0"/>
              </a:spcBef>
              <a:spcAft>
                <a:spcPts val="0"/>
              </a:spcAft>
              <a:buNone/>
            </a:pPr>
            <a:r>
              <a:rPr lang="en" sz="1200">
                <a:latin typeface="Overpass Light"/>
                <a:ea typeface="Overpass Light"/>
                <a:cs typeface="Overpass Light"/>
                <a:sym typeface="Overpass Light"/>
              </a:rPr>
              <a:t>                                                                                                                complement devfile v2</a:t>
            </a:r>
            <a:endParaRPr sz="1200">
              <a:latin typeface="Overpass Light"/>
              <a:ea typeface="Overpass Light"/>
              <a:cs typeface="Overpass Light"/>
              <a:sym typeface="Overpas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1562906" y="426469"/>
            <a:ext cx="3678900" cy="148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The end</a:t>
            </a:r>
            <a:endParaRPr/>
          </a:p>
        </p:txBody>
      </p:sp>
      <p:sp>
        <p:nvSpPr>
          <p:cNvPr id="205" name="Google Shape;205;p25"/>
          <p:cNvSpPr txBox="1"/>
          <p:nvPr/>
        </p:nvSpPr>
        <p:spPr>
          <a:xfrm>
            <a:off x="1562794" y="2256319"/>
            <a:ext cx="3109800" cy="1143600"/>
          </a:xfrm>
          <a:prstGeom prst="rect">
            <a:avLst/>
          </a:prstGeom>
          <a:noFill/>
          <a:ln>
            <a:noFill/>
          </a:ln>
        </p:spPr>
        <p:txBody>
          <a:bodyPr anchorCtr="0" anchor="t" bIns="0" lIns="0" spcFirstLastPara="1" rIns="0" wrap="square" tIns="0">
            <a:noAutofit/>
          </a:bodyPr>
          <a:lstStyle/>
          <a:p>
            <a:pPr indent="0" lvl="0" marL="0" rtl="0" algn="l">
              <a:lnSpc>
                <a:spcPct val="180000"/>
              </a:lnSpc>
              <a:spcBef>
                <a:spcPts val="0"/>
              </a:spcBef>
              <a:spcAft>
                <a:spcPts val="0"/>
              </a:spcAft>
              <a:buNone/>
            </a:pPr>
            <a:r>
              <a:rPr lang="en" sz="1100">
                <a:solidFill>
                  <a:srgbClr val="FFFFFF"/>
                </a:solidFill>
                <a:latin typeface="Overpass Light"/>
                <a:ea typeface="Overpass Light"/>
                <a:cs typeface="Overpass Light"/>
                <a:sym typeface="Overpass Light"/>
              </a:rPr>
              <a:t>Author: Max Shaposhnyk (mshaposh@redhat.com)</a:t>
            </a:r>
            <a:endParaRPr sz="1100">
              <a:solidFill>
                <a:srgbClr val="FFFFFF"/>
              </a:solidFill>
              <a:latin typeface="Overpass Light"/>
              <a:ea typeface="Overpass Light"/>
              <a:cs typeface="Overpass Light"/>
              <a:sym typeface="Overpas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d Hat widescreen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